
<file path=[Content_Types].xml><?xml version="1.0" encoding="utf-8"?>
<Types xmlns="http://schemas.openxmlformats.org/package/2006/content-types">
  <Override PartName="/docProps/core.xml" ContentType="application/vnd.openxmlformats-package.core-properties+xml"/>
  <Override PartName="/ppt/presentation.xml" ContentType="application/vnd.openxmlformats-officedocument.presentationml.presentation.main+xml"/>
  <Override PartName="/ppt/slides/slide1.xml" ContentType="application/vnd.openxmlformats-officedocument.presentationml.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18.xml" ContentType="application/vnd.openxmlformats-officedocument.presentationml.slideLayout+xml"/>
  <Override PartName="/ppt/theme/theme1.xml" ContentType="application/vnd.openxmlformats-officedocument.theme+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17.xml" ContentType="application/vnd.openxmlformats-officedocument.presentationml.slideLayout+xml"/>
  <Override PartName="/ppt/slideLayouts/slideLayout25.xml" ContentType="application/vnd.openxmlformats-officedocument.presentationml.slideLayout+xml"/>
  <Override PartName="/ppt/slideLayouts/slideLayout2.xml" ContentType="application/vnd.openxmlformats-officedocument.presentationml.slideLayout+xml"/>
  <Override PartName="/ppt/slideLayouts/slideLayout16.xml" ContentType="application/vnd.openxmlformats-officedocument.presentationml.slideLayout+xml"/>
  <Override PartName="/ppt/slideLayouts/slideLayout20.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15.xml" ContentType="application/vnd.openxmlformats-officedocument.presentationml.slideLayout+xml"/>
  <Override PartName="/ppt/slideLayouts/slideLayout23.xml" ContentType="application/vnd.openxmlformats-officedocument.presentationml.slideLayout+xml"/>
  <Override PartName="/ppt/slideLayouts/slideLayout10.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ustom.xml" ContentType="application/vnd.openxmlformats-officedocument.custom-properties+xml"/>
  <Override PartName="/docProps/app.xml" ContentType="application/vnd.openxmlformats-officedocument.extended-properties+xml"/>
  <Default Extension="png" ContentType="image/png"/>
  <Default Extension="emf" ContentType="image/x-emf"/>
  <Default Extension="jpeg" ContentType="image/jpeg"/>
  <Default Extension="rels" ContentType="application/vnd.openxmlformats-package.relationships+xml"/>
  <Default Extension="xml" ContentType="application/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5" Type="http://schemas.openxmlformats.org/officeDocument/2006/relationships/custom-properties" Target="docProps/custom.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82" r:id="rId15"/>
    <p:sldId id="284" r:id="rId16"/>
    <p:sldId id="281"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103" d="100"/>
          <a:sy n="103" d="100"/>
        </p:scale>
        <p:origin x="-1830" y="-84"/>
      </p:cViewPr>
      <p:guideLst>
        <p:guide orient="horz" pos="2160"/>
        <p:guide pos="2880"/>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2" Type="http://schemas.openxmlformats.org/officeDocument/2006/relationships/slide" Target="slides/slide1.xml" />
  <Relationship Id="rId3" Type="http://schemas.openxmlformats.org/officeDocument/2006/relationships/slide" Target="slides/slide2.xml" />
  <Relationship Id="rId4" Type="http://schemas.openxmlformats.org/officeDocument/2006/relationships/slide" Target="slides/slide3.xml" />
  <Relationship Id="rId5" Type="http://schemas.openxmlformats.org/officeDocument/2006/relationships/slide" Target="slides/slide4.xml" />
  <Relationship Id="rId6" Type="http://schemas.openxmlformats.org/officeDocument/2006/relationships/slide" Target="slides/slide5.xml" />
  <Relationship Id="rId7" Type="http://schemas.openxmlformats.org/officeDocument/2006/relationships/slide" Target="slides/slide6.xml" />
  <Relationship Id="rId8" Type="http://schemas.openxmlformats.org/officeDocument/2006/relationships/slide" Target="slides/slide7.xml" />
  <Relationship Id="rId9" Type="http://schemas.openxmlformats.org/officeDocument/2006/relationships/slide" Target="slides/slide8.xml" />
  <Relationship Id="rId10" Type="http://schemas.openxmlformats.org/officeDocument/2006/relationships/slide" Target="slides/slide9.xml" />
  <Relationship Id="rId11" Type="http://schemas.openxmlformats.org/officeDocument/2006/relationships/slide" Target="slides/slide10.xml" />
  <Relationship Id="rId12" Type="http://schemas.openxmlformats.org/officeDocument/2006/relationships/slide" Target="slides/slide11.xml" />
  <Relationship Id="rId13" Type="http://schemas.openxmlformats.org/officeDocument/2006/relationships/slide" Target="slides/slide12.xml" />
  <Relationship Id="rId14" Type="http://schemas.openxmlformats.org/officeDocument/2006/relationships/slide" Target="slides/slide13.xml" />
  <Relationship Id="rId15" Type="http://schemas.openxmlformats.org/officeDocument/2006/relationships/slide" Target="slides/slide14.xml" />
  <Relationship Id="rId16" Type="http://schemas.openxmlformats.org/officeDocument/2006/relationships/slide" Target="slides/slide15.xml" />
  <Relationship Id="rId17" Type="http://schemas.openxmlformats.org/officeDocument/2006/relationships/slide" Target="slides/slide16.xml" />
  <Relationship Id="rId18" Type="http://schemas.openxmlformats.org/officeDocument/2006/relationships/notesMaster" Target="notesMasters/notesMaster1.xml" />
  <Relationship Id="rId21" Type="http://schemas.openxmlformats.org/officeDocument/2006/relationships/theme" Target="theme/theme1.xml" />
  <Relationship Id="rId20" Type="http://schemas.openxmlformats.org/officeDocument/2006/relationships/viewProps" Target="viewProps.xml" />
  <Relationship Id="rId1" Type="http://schemas.openxmlformats.org/officeDocument/2006/relationships/slideMaster" Target="slideMasters/slideMaster1.xml" />
  <Relationship Id="rId19" Type="http://schemas.openxmlformats.org/officeDocument/2006/relationships/presProps" Target="presProps.xml" />
  <Relationship Id="rId22" Type="http://schemas.openxmlformats.org/officeDocument/2006/relationships/tableStyles" Target="tableStyles.xml" />
</Relationships>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5687C8-5777-43EF-B23D-FA0663C6C3FF}" type="datetimeFigureOut">
              <a:rPr lang="fr-CA" smtClean="0"/>
              <a:t>2018-03-01</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5AC078-AC72-4F5F-AFC2-EFA6D56AB0C5}" type="slidenum">
              <a:rPr lang="fr-CA" smtClean="0"/>
              <a:t>‹N°›</a:t>
            </a:fld>
            <a:endParaRPr lang="fr-CA"/>
          </a:p>
        </p:txBody>
      </p:sp>
    </p:spTree>
    <p:extLst>
      <p:ext uri="{BB962C8B-B14F-4D97-AF65-F5344CB8AC3E}">
        <p14:creationId xmlns:p14="http://schemas.microsoft.com/office/powerpoint/2010/main" val="458340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10.xml.rels>&#65279;<?xml version="1.0" encoding="UTF-8" standalone="yes"?>
<Relationships xmlns="http://schemas.openxmlformats.org/package/2006/relationships">
  <Relationship Id="rId2" Type="http://schemas.openxmlformats.org/officeDocument/2006/relationships/slide" Target="../slides/slide10.xml" />
  <Relationship Id="rId1" Type="http://schemas.openxmlformats.org/officeDocument/2006/relationships/notesMaster" Target="../notesMasters/notesMaster1.xml" />
</Relationships>
</file>

<file path=ppt/notesSlides/_rels/notesSlide11.xml.rels>&#65279;<?xml version="1.0" encoding="UTF-8" standalone="yes"?>
<Relationships xmlns="http://schemas.openxmlformats.org/package/2006/relationships">
  <Relationship Id="rId2" Type="http://schemas.openxmlformats.org/officeDocument/2006/relationships/slide" Target="../slides/slide11.xml" />
  <Relationship Id="rId1" Type="http://schemas.openxmlformats.org/officeDocument/2006/relationships/notesMaster" Target="../notesMasters/notesMaster1.xml" />
</Relationships>
</file>

<file path=ppt/notesSlides/_rels/notesSlide12.xml.rels>&#65279;<?xml version="1.0" encoding="UTF-8" standalone="yes"?>
<Relationships xmlns="http://schemas.openxmlformats.org/package/2006/relationships">
  <Relationship Id="rId2" Type="http://schemas.openxmlformats.org/officeDocument/2006/relationships/slide" Target="../slides/slide12.xml" />
  <Relationship Id="rId1" Type="http://schemas.openxmlformats.org/officeDocument/2006/relationships/notesMaster" Target="../notesMasters/notesMaster1.xml" />
</Relationships>
</file>

<file path=ppt/notesSlides/_rels/notesSlide13.xml.rels>&#65279;<?xml version="1.0" encoding="UTF-8" standalone="yes"?>
<Relationships xmlns="http://schemas.openxmlformats.org/package/2006/relationships">
  <Relationship Id="rId2" Type="http://schemas.openxmlformats.org/officeDocument/2006/relationships/slide" Target="../slides/slide13.xml" />
  <Relationship Id="rId1" Type="http://schemas.openxmlformats.org/officeDocument/2006/relationships/notesMaster" Target="../notesMasters/notesMaster1.xml" />
</Relationships>
</file>

<file path=ppt/notesSlides/_rels/notesSlide14.xml.rels>&#65279;<?xml version="1.0" encoding="UTF-8" standalone="yes"?>
<Relationships xmlns="http://schemas.openxmlformats.org/package/2006/relationships">
  <Relationship Id="rId2" Type="http://schemas.openxmlformats.org/officeDocument/2006/relationships/slide" Target="../slides/slide14.xml" />
  <Relationship Id="rId1" Type="http://schemas.openxmlformats.org/officeDocument/2006/relationships/notesMaster" Target="../notesMasters/notesMaster1.xml" />
</Relationships>
</file>

<file path=ppt/notesSlides/_rels/notesSlide15.xml.rels>&#65279;<?xml version="1.0" encoding="UTF-8" standalone="yes"?>
<Relationships xmlns="http://schemas.openxmlformats.org/package/2006/relationships">
  <Relationship Id="rId2" Type="http://schemas.openxmlformats.org/officeDocument/2006/relationships/slide" Target="../slides/slide15.xml" />
  <Relationship Id="rId1" Type="http://schemas.openxmlformats.org/officeDocument/2006/relationships/notesMaster" Target="../notesMasters/notesMaster1.xml" />
</Relationships>
</file>

<file path=ppt/notesSlides/_rels/notesSlide16.xml.rels>&#65279;<?xml version="1.0" encoding="UTF-8" standalone="yes"?>
<Relationships xmlns="http://schemas.openxmlformats.org/package/2006/relationships">
  <Relationship Id="rId2" Type="http://schemas.openxmlformats.org/officeDocument/2006/relationships/slide" Target="../slides/slide16.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_rels/notesSlide3.xml.rels>&#65279;<?xml version="1.0" encoding="UTF-8" standalone="yes"?>
<Relationships xmlns="http://schemas.openxmlformats.org/package/2006/relationships">
  <Relationship Id="rId2" Type="http://schemas.openxmlformats.org/officeDocument/2006/relationships/slide" Target="../slides/slide3.xml" />
  <Relationship Id="rId1" Type="http://schemas.openxmlformats.org/officeDocument/2006/relationships/notesMaster" Target="../notesMasters/notesMaster1.xml" />
</Relationships>
</file>

<file path=ppt/notesSlides/_rels/notesSlide4.xml.rels>&#65279;<?xml version="1.0" encoding="UTF-8" standalone="yes"?>
<Relationships xmlns="http://schemas.openxmlformats.org/package/2006/relationships">
  <Relationship Id="rId2" Type="http://schemas.openxmlformats.org/officeDocument/2006/relationships/slide" Target="../slides/slide4.xml" />
  <Relationship Id="rId1" Type="http://schemas.openxmlformats.org/officeDocument/2006/relationships/notesMaster" Target="../notesMasters/notesMaster1.xml" />
</Relationships>
</file>

<file path=ppt/notesSlides/_rels/notesSlide5.xml.rels>&#65279;<?xml version="1.0" encoding="UTF-8" standalone="yes"?>
<Relationships xmlns="http://schemas.openxmlformats.org/package/2006/relationships">
  <Relationship Id="rId2" Type="http://schemas.openxmlformats.org/officeDocument/2006/relationships/slide" Target="../slides/slide5.xml" />
  <Relationship Id="rId1" Type="http://schemas.openxmlformats.org/officeDocument/2006/relationships/notesMaster" Target="../notesMasters/notesMaster1.xml" />
</Relationships>
</file>

<file path=ppt/notesSlides/_rels/notesSlide6.xml.rels>&#65279;<?xml version="1.0" encoding="UTF-8" standalone="yes"?>
<Relationships xmlns="http://schemas.openxmlformats.org/package/2006/relationships">
  <Relationship Id="rId2" Type="http://schemas.openxmlformats.org/officeDocument/2006/relationships/slide" Target="../slides/slide6.xml" />
  <Relationship Id="rId1" Type="http://schemas.openxmlformats.org/officeDocument/2006/relationships/notesMaster" Target="../notesMasters/notesMaster1.xml" />
</Relationships>
</file>

<file path=ppt/notesSlides/_rels/notesSlide7.xml.rels>&#65279;<?xml version="1.0" encoding="UTF-8" standalone="yes"?>
<Relationships xmlns="http://schemas.openxmlformats.org/package/2006/relationships">
  <Relationship Id="rId2" Type="http://schemas.openxmlformats.org/officeDocument/2006/relationships/slide" Target="../slides/slide7.xml" />
  <Relationship Id="rId1" Type="http://schemas.openxmlformats.org/officeDocument/2006/relationships/notesMaster" Target="../notesMasters/notesMaster1.xml" />
</Relationships>
</file>

<file path=ppt/notesSlides/_rels/notesSlide8.xml.rels>&#65279;<?xml version="1.0" encoding="UTF-8" standalone="yes"?>
<Relationships xmlns="http://schemas.openxmlformats.org/package/2006/relationships">
  <Relationship Id="rId2" Type="http://schemas.openxmlformats.org/officeDocument/2006/relationships/slide" Target="../slides/slide8.xml" />
  <Relationship Id="rId1" Type="http://schemas.openxmlformats.org/officeDocument/2006/relationships/notesMaster" Target="../notesMasters/notesMaster1.xml" />
</Relationships>
</file>

<file path=ppt/notesSlides/_rels/notesSlide9.xml.rels>&#65279;<?xml version="1.0" encoding="UTF-8" standalone="yes"?>
<Relationships xmlns="http://schemas.openxmlformats.org/package/2006/relationships">
  <Relationship Id="rId2" Type="http://schemas.openxmlformats.org/officeDocument/2006/relationships/slide" Target="../slides/slide9.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1309086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1578987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39724453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1223513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4079250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39115163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11328086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771206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2951517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2039625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2348703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2346168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2442245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3150827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2262225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endParaRPr lang="fr-CA"/>
          </a:p>
        </p:txBody>
      </p:sp>
    </p:spTree>
    <p:extLst>
      <p:ext uri="{BB962C8B-B14F-4D97-AF65-F5344CB8AC3E}">
        <p14:creationId xmlns:p14="http://schemas.microsoft.com/office/powerpoint/2010/main" val="3763417486"/>
      </p:ext>
    </p:extLst>
  </p:cSld>
  <p:clrMapOvr>
    <a:masterClrMapping/>
  </p:clrMapOvr>
</p:notes>
</file>

<file path=ppt/slideLayouts/_rels/slideLayout1.xml.rels>&#65279;<?xml version="1.0" encoding="UTF-8" standalone="yes"?>
<Relationships xmlns="http://schemas.openxmlformats.org/package/2006/relationships">
  <Relationship Id="rId3" Type="http://schemas.openxmlformats.org/officeDocument/2006/relationships/image" Target="../media/image2.emf" />
  <Relationship Id="rId2" Type="http://schemas.openxmlformats.org/officeDocument/2006/relationships/image" Target="../media/image1.png" />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12.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13.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1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7.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18.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19.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3" Type="http://schemas.openxmlformats.org/officeDocument/2006/relationships/image" Target="../media/image4.emf" />
  <Relationship Id="rId2" Type="http://schemas.openxmlformats.org/officeDocument/2006/relationships/image" Target="../media/image3.png" />
  <Relationship Id="rId1" Type="http://schemas.openxmlformats.org/officeDocument/2006/relationships/slideMaster" Target="../slideMasters/slideMaster1.xml" />
</Relationships>
</file>

<file path=ppt/slideLayouts/_rels/slideLayout20.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21.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22.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23.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24.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25.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2" Type="http://schemas.openxmlformats.org/officeDocument/2006/relationships/image" Target="../media/image4.emf" />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Black">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683568" y="188640"/>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79712" y="6397472"/>
            <a:ext cx="3084321" cy="231172"/>
          </a:xfrm>
          <a:prstGeom prst="rect">
            <a:avLst/>
          </a:prstGeom>
        </p:spPr>
      </p:pic>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1898" y="6140732"/>
            <a:ext cx="1481679" cy="744652"/>
          </a:xfrm>
          <a:prstGeom prst="rect">
            <a:avLst/>
          </a:prstGeom>
        </p:spPr>
      </p:pic>
      <p:sp>
        <p:nvSpPr>
          <p:cNvPr id="2" name="Titre 1"/>
          <p:cNvSpPr>
            <a:spLocks noGrp="1"/>
          </p:cNvSpPr>
          <p:nvPr>
            <p:ph type="ctrTitle"/>
          </p:nvPr>
        </p:nvSpPr>
        <p:spPr>
          <a:xfrm>
            <a:off x="685800" y="1052736"/>
            <a:ext cx="7772400" cy="1470025"/>
          </a:xfrm>
        </p:spPr>
        <p:txBody>
          <a:bodyPr>
            <a:noAutofit/>
          </a:bodyPr>
          <a:lstStyle>
            <a:lvl1pPr>
              <a:defRPr sz="4200" cap="none"/>
            </a:lvl1pPr>
          </a:lstStyle>
          <a:p>
            <a:r>
              <a:rPr lang="fr-FR" dirty="0" smtClean="0"/>
              <a:t>Modifiez le style du titre</a:t>
            </a:r>
            <a:endParaRPr lang="fr-CA" dirty="0"/>
          </a:p>
        </p:txBody>
      </p:sp>
      <p:sp>
        <p:nvSpPr>
          <p:cNvPr id="3" name="Sous-titre 2"/>
          <p:cNvSpPr>
            <a:spLocks noGrp="1"/>
          </p:cNvSpPr>
          <p:nvPr>
            <p:ph type="subTitle" idx="1"/>
          </p:nvPr>
        </p:nvSpPr>
        <p:spPr>
          <a:xfrm>
            <a:off x="683568" y="188640"/>
            <a:ext cx="7776864" cy="864096"/>
          </a:xfrm>
        </p:spPr>
        <p:txBody>
          <a:bodyPr lIns="144000" anchor="ctr">
            <a:normAutofit/>
          </a:bodyPr>
          <a:lstStyle>
            <a:lvl1pPr marL="0" indent="0" algn="l">
              <a:buNone/>
              <a:defRPr sz="1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43000416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Two Contents">
    <p:bg>
      <p:bgRef idx="1001">
        <a:schemeClr val="bg2"/>
      </p:bgRef>
    </p:bg>
    <p:spTree>
      <p:nvGrpSpPr>
        <p:cNvPr id="1" name=""/>
        <p:cNvGrpSpPr/>
        <p:nvPr/>
      </p:nvGrpSpPr>
      <p:grpSpPr>
        <a:xfrm>
          <a:off x="0" y="0"/>
          <a:ext cx="0" cy="0"/>
          <a:chOff x="0" y="0"/>
          <a:chExt cx="0" cy="0"/>
        </a:xfrm>
      </p:grpSpPr>
      <p:sp>
        <p:nvSpPr>
          <p:cNvPr id="10" name="Rectangle 9"/>
          <p:cNvSpPr/>
          <p:nvPr userDrawn="1"/>
        </p:nvSpPr>
        <p:spPr>
          <a:xfrm>
            <a:off x="467544" y="0"/>
            <a:ext cx="8208912" cy="1412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p:cNvSpPr/>
          <p:nvPr userDrawn="1"/>
        </p:nvSpPr>
        <p:spPr>
          <a:xfrm>
            <a:off x="467544" y="1628800"/>
            <a:ext cx="8208912" cy="4320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nvPr>
        </p:nvSpPr>
        <p:spPr/>
        <p:txBody>
          <a:bodyPr/>
          <a:lstStyle>
            <a:lvl1pPr>
              <a:defRPr>
                <a:solidFill>
                  <a:schemeClr val="tx1"/>
                </a:solidFill>
              </a:defRPr>
            </a:lvl1pPr>
          </a:lstStyle>
          <a:p>
            <a:endParaRPr lang="fr-CA" dirty="0"/>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467544" y="1412776"/>
            <a:ext cx="82089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cxnSp>
        <p:nvCxnSpPr>
          <p:cNvPr id="7" name="Connecteur droit 6"/>
          <p:cNvCxnSpPr/>
          <p:nvPr userDrawn="1"/>
        </p:nvCxnSpPr>
        <p:spPr>
          <a:xfrm>
            <a:off x="467544" y="2276872"/>
            <a:ext cx="40324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userDrawn="1"/>
        </p:nvCxnSpPr>
        <p:spPr>
          <a:xfrm>
            <a:off x="4644008" y="2276872"/>
            <a:ext cx="40324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457200" y="274638"/>
            <a:ext cx="8229600" cy="562074"/>
          </a:xfrm>
        </p:spPr>
        <p:txBody>
          <a:bodyPr/>
          <a:lstStyle/>
          <a:p>
            <a:r>
              <a:rPr lang="fr-FR" dirty="0" smtClean="0"/>
              <a:t>Modifiez le style du titre</a:t>
            </a:r>
            <a:endParaRPr lang="fr-CA" dirty="0"/>
          </a:p>
        </p:txBody>
      </p:sp>
      <p:sp>
        <p:nvSpPr>
          <p:cNvPr id="9" name="Sous-titre 2"/>
          <p:cNvSpPr>
            <a:spLocks noGrp="1"/>
          </p:cNvSpPr>
          <p:nvPr>
            <p:ph type="subTitle" idx="13"/>
          </p:nvPr>
        </p:nvSpPr>
        <p:spPr>
          <a:xfrm>
            <a:off x="457200" y="836712"/>
            <a:ext cx="8209987" cy="576064"/>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
        <p:nvSpPr>
          <p:cNvPr id="14" name="Espace réservé du texte 2"/>
          <p:cNvSpPr>
            <a:spLocks noGrp="1"/>
          </p:cNvSpPr>
          <p:nvPr>
            <p:ph type="body" idx="15"/>
          </p:nvPr>
        </p:nvSpPr>
        <p:spPr>
          <a:xfrm>
            <a:off x="467544" y="1628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Modifiez les styles du texte du masque</a:t>
            </a:r>
          </a:p>
        </p:txBody>
      </p:sp>
      <p:sp>
        <p:nvSpPr>
          <p:cNvPr id="3" name="Espace réservé du contenu 2"/>
          <p:cNvSpPr>
            <a:spLocks noGrp="1"/>
          </p:cNvSpPr>
          <p:nvPr>
            <p:ph idx="1"/>
          </p:nvPr>
        </p:nvSpPr>
        <p:spPr>
          <a:xfrm>
            <a:off x="457200" y="2276873"/>
            <a:ext cx="4042792" cy="3672408"/>
          </a:xfrm>
        </p:spPr>
        <p:txBody>
          <a:bodyPr/>
          <a:lstStyle>
            <a:lvl1pPr marL="342900" indent="-342900">
              <a:buFont typeface="Wingdings" panose="05000000000000000000" pitchFamily="2" charset="2"/>
              <a:buChar char="Ø"/>
              <a:defRPr sz="2400"/>
            </a:lvl1pPr>
            <a:lvl2pPr marL="742950" indent="-285750">
              <a:buFont typeface="Wingdings" panose="05000000000000000000" pitchFamily="2" charset="2"/>
              <a:buChar char=""/>
              <a:defRPr sz="2200"/>
            </a:lvl2pPr>
            <a:lvl3pPr marL="1143000" indent="-228600">
              <a:buSzPct val="1000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15" name="Espace réservé du texte 2"/>
          <p:cNvSpPr>
            <a:spLocks noGrp="1"/>
          </p:cNvSpPr>
          <p:nvPr>
            <p:ph type="body" idx="16"/>
          </p:nvPr>
        </p:nvSpPr>
        <p:spPr>
          <a:xfrm>
            <a:off x="4625788" y="1628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Modifiez les styles du texte du masque</a:t>
            </a:r>
          </a:p>
        </p:txBody>
      </p:sp>
      <p:sp>
        <p:nvSpPr>
          <p:cNvPr id="13" name="Espace réservé du contenu 2"/>
          <p:cNvSpPr>
            <a:spLocks noGrp="1"/>
          </p:cNvSpPr>
          <p:nvPr>
            <p:ph idx="14"/>
          </p:nvPr>
        </p:nvSpPr>
        <p:spPr>
          <a:xfrm>
            <a:off x="4644008" y="2276872"/>
            <a:ext cx="4021160" cy="3687144"/>
          </a:xfrm>
        </p:spPr>
        <p:txBody>
          <a:bodyPr/>
          <a:lstStyle>
            <a:lvl1pPr marL="342900" indent="-342900">
              <a:buFont typeface="Wingdings" panose="05000000000000000000" pitchFamily="2" charset="2"/>
              <a:buChar char="Ø"/>
              <a:defRPr sz="2400"/>
            </a:lvl1pPr>
            <a:lvl2pPr marL="742950" indent="-285750">
              <a:buFont typeface="Wingdings" panose="05000000000000000000" pitchFamily="2" charset="2"/>
              <a:buChar char=""/>
              <a:defRPr sz="2200"/>
            </a:lvl2pPr>
            <a:lvl3pPr marL="1143000" indent="-228600">
              <a:buSzPct val="1000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Tree>
    <p:extLst>
      <p:ext uri="{BB962C8B-B14F-4D97-AF65-F5344CB8AC3E}">
        <p14:creationId xmlns:p14="http://schemas.microsoft.com/office/powerpoint/2010/main" val="1475802912"/>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Picture and Content">
    <p:bg>
      <p:bgRef idx="1001">
        <a:schemeClr val="bg2"/>
      </p:bgRef>
    </p:bg>
    <p:spTree>
      <p:nvGrpSpPr>
        <p:cNvPr id="1" name=""/>
        <p:cNvGrpSpPr/>
        <p:nvPr/>
      </p:nvGrpSpPr>
      <p:grpSpPr>
        <a:xfrm>
          <a:off x="0" y="0"/>
          <a:ext cx="0" cy="0"/>
          <a:chOff x="0" y="0"/>
          <a:chExt cx="0" cy="0"/>
        </a:xfrm>
      </p:grpSpPr>
      <p:sp>
        <p:nvSpPr>
          <p:cNvPr id="10" name="Rectangle 9"/>
          <p:cNvSpPr/>
          <p:nvPr userDrawn="1"/>
        </p:nvSpPr>
        <p:spPr>
          <a:xfrm>
            <a:off x="467544" y="0"/>
            <a:ext cx="8208912" cy="1412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p:cNvSpPr/>
          <p:nvPr userDrawn="1"/>
        </p:nvSpPr>
        <p:spPr>
          <a:xfrm>
            <a:off x="467544" y="1628800"/>
            <a:ext cx="8208912" cy="4320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nvPr>
        </p:nvSpPr>
        <p:spPr/>
        <p:txBody>
          <a:bodyPr/>
          <a:lstStyle>
            <a:lvl1pPr>
              <a:defRPr>
                <a:solidFill>
                  <a:schemeClr val="tx1"/>
                </a:solidFill>
              </a:defRPr>
            </a:lvl1pPr>
          </a:lstStyle>
          <a:p>
            <a:endParaRPr lang="fr-CA" dirty="0"/>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467544" y="1412776"/>
            <a:ext cx="82089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9" name="Sous-titre 2"/>
          <p:cNvSpPr>
            <a:spLocks noGrp="1"/>
          </p:cNvSpPr>
          <p:nvPr>
            <p:ph type="subTitle" idx="13"/>
          </p:nvPr>
        </p:nvSpPr>
        <p:spPr>
          <a:xfrm>
            <a:off x="457200" y="836712"/>
            <a:ext cx="8209987" cy="576064"/>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
        <p:nvSpPr>
          <p:cNvPr id="2" name="Titre 1"/>
          <p:cNvSpPr>
            <a:spLocks noGrp="1"/>
          </p:cNvSpPr>
          <p:nvPr>
            <p:ph type="title"/>
          </p:nvPr>
        </p:nvSpPr>
        <p:spPr>
          <a:xfrm>
            <a:off x="457200" y="274638"/>
            <a:ext cx="8229600" cy="562074"/>
          </a:xfrm>
        </p:spPr>
        <p:txBody>
          <a:bodyPr/>
          <a:lstStyle/>
          <a:p>
            <a:r>
              <a:rPr lang="fr-FR" dirty="0" smtClean="0"/>
              <a:t>Modifiez le style du titre</a:t>
            </a:r>
            <a:endParaRPr lang="fr-CA" dirty="0"/>
          </a:p>
        </p:txBody>
      </p:sp>
      <p:sp>
        <p:nvSpPr>
          <p:cNvPr id="7" name="Espace réservé pour une image  6"/>
          <p:cNvSpPr>
            <a:spLocks noGrp="1"/>
          </p:cNvSpPr>
          <p:nvPr>
            <p:ph type="pic" sz="quarter" idx="15"/>
          </p:nvPr>
        </p:nvSpPr>
        <p:spPr>
          <a:xfrm>
            <a:off x="755576" y="1844824"/>
            <a:ext cx="3382962" cy="3816424"/>
          </a:xfrm>
        </p:spPr>
        <p:txBody>
          <a:bodyPr/>
          <a:lstStyle/>
          <a:p>
            <a:endParaRPr lang="fr-CA" dirty="0"/>
          </a:p>
        </p:txBody>
      </p:sp>
      <p:sp>
        <p:nvSpPr>
          <p:cNvPr id="13" name="Espace réservé du contenu 2"/>
          <p:cNvSpPr>
            <a:spLocks noGrp="1"/>
          </p:cNvSpPr>
          <p:nvPr>
            <p:ph idx="14"/>
          </p:nvPr>
        </p:nvSpPr>
        <p:spPr>
          <a:xfrm>
            <a:off x="4283968" y="1614936"/>
            <a:ext cx="4381200" cy="4349080"/>
          </a:xfrm>
        </p:spPr>
        <p:txBody>
          <a:bodyPr/>
          <a:lstStyle>
            <a:lvl1pPr marL="342900" indent="-342900">
              <a:buFont typeface="Wingdings" panose="05000000000000000000" pitchFamily="2" charset="2"/>
              <a:buChar char="Ø"/>
              <a:defRPr sz="2400"/>
            </a:lvl1pPr>
            <a:lvl2pPr marL="742950" indent="-285750">
              <a:buFont typeface="Wingdings" panose="05000000000000000000" pitchFamily="2" charset="2"/>
              <a:buChar char=""/>
              <a:defRPr sz="2200"/>
            </a:lvl2pPr>
            <a:lvl3pPr marL="1143000" indent="-228600">
              <a:buSzPct val="1000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Tree>
    <p:extLst>
      <p:ext uri="{BB962C8B-B14F-4D97-AF65-F5344CB8AC3E}">
        <p14:creationId xmlns:p14="http://schemas.microsoft.com/office/powerpoint/2010/main" val="1977162356"/>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wyer Card">
    <p:bg>
      <p:bgRef idx="1001">
        <a:schemeClr val="bg2"/>
      </p:bgRef>
    </p:bg>
    <p:spTree>
      <p:nvGrpSpPr>
        <p:cNvPr id="1" name=""/>
        <p:cNvGrpSpPr/>
        <p:nvPr/>
      </p:nvGrpSpPr>
      <p:grpSpPr>
        <a:xfrm>
          <a:off x="0" y="0"/>
          <a:ext cx="0" cy="0"/>
          <a:chOff x="0" y="0"/>
          <a:chExt cx="0" cy="0"/>
        </a:xfrm>
      </p:grpSpPr>
      <p:sp>
        <p:nvSpPr>
          <p:cNvPr id="10" name="Rectangle 9"/>
          <p:cNvSpPr/>
          <p:nvPr userDrawn="1"/>
        </p:nvSpPr>
        <p:spPr>
          <a:xfrm>
            <a:off x="467544" y="0"/>
            <a:ext cx="8208912" cy="1412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p:cNvSpPr/>
          <p:nvPr userDrawn="1"/>
        </p:nvSpPr>
        <p:spPr>
          <a:xfrm>
            <a:off x="467544" y="1628800"/>
            <a:ext cx="8208912" cy="4320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nvPr>
        </p:nvSpPr>
        <p:spPr/>
        <p:txBody>
          <a:bodyPr/>
          <a:lstStyle>
            <a:lvl1pPr>
              <a:defRPr>
                <a:solidFill>
                  <a:schemeClr val="tx1"/>
                </a:solidFill>
              </a:defRPr>
            </a:lvl1pPr>
          </a:lstStyle>
          <a:p>
            <a:endParaRPr lang="fr-CA" dirty="0"/>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467544" y="1412776"/>
            <a:ext cx="82089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457200" y="274638"/>
            <a:ext cx="8229600" cy="562074"/>
          </a:xfrm>
        </p:spPr>
        <p:txBody>
          <a:bodyPr/>
          <a:lstStyle/>
          <a:p>
            <a:r>
              <a:rPr lang="fr-FR" dirty="0" smtClean="0"/>
              <a:t>Modifiez le style du titre</a:t>
            </a:r>
            <a:endParaRPr lang="fr-CA" dirty="0"/>
          </a:p>
        </p:txBody>
      </p:sp>
      <p:sp>
        <p:nvSpPr>
          <p:cNvPr id="9" name="Sous-titre 2"/>
          <p:cNvSpPr>
            <a:spLocks noGrp="1"/>
          </p:cNvSpPr>
          <p:nvPr>
            <p:ph type="subTitle" idx="13"/>
          </p:nvPr>
        </p:nvSpPr>
        <p:spPr>
          <a:xfrm>
            <a:off x="457200" y="836712"/>
            <a:ext cx="8209987" cy="576064"/>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
        <p:nvSpPr>
          <p:cNvPr id="7" name="Espace réservé pour une image  6"/>
          <p:cNvSpPr>
            <a:spLocks noGrp="1"/>
          </p:cNvSpPr>
          <p:nvPr>
            <p:ph type="pic" sz="quarter" idx="15"/>
          </p:nvPr>
        </p:nvSpPr>
        <p:spPr>
          <a:xfrm>
            <a:off x="464996" y="1628800"/>
            <a:ext cx="3818972" cy="4320480"/>
          </a:xfrm>
        </p:spPr>
        <p:txBody>
          <a:bodyPr/>
          <a:lstStyle/>
          <a:p>
            <a:endParaRPr lang="fr-CA" dirty="0"/>
          </a:p>
        </p:txBody>
      </p:sp>
      <p:sp>
        <p:nvSpPr>
          <p:cNvPr id="13" name="Espace réservé du contenu 2"/>
          <p:cNvSpPr>
            <a:spLocks noGrp="1"/>
          </p:cNvSpPr>
          <p:nvPr>
            <p:ph idx="14"/>
          </p:nvPr>
        </p:nvSpPr>
        <p:spPr>
          <a:xfrm>
            <a:off x="4283968" y="2276872"/>
            <a:ext cx="4381200" cy="3687144"/>
          </a:xfrm>
        </p:spPr>
        <p:txBody>
          <a:bodyPr/>
          <a:lstStyle>
            <a:lvl1pPr marL="342900" indent="-342900">
              <a:buFont typeface="Wingdings" panose="05000000000000000000" pitchFamily="2" charset="2"/>
              <a:buChar char="Ø"/>
              <a:defRPr sz="2400"/>
            </a:lvl1pPr>
            <a:lvl2pPr marL="742950" indent="-285750">
              <a:buFont typeface="Wingdings" panose="05000000000000000000" pitchFamily="2" charset="2"/>
              <a:buChar char=""/>
              <a:defRPr sz="2200"/>
            </a:lvl2pPr>
            <a:lvl3pPr marL="1143000" indent="-228600">
              <a:buSzPct val="1000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Tree>
    <p:extLst>
      <p:ext uri="{BB962C8B-B14F-4D97-AF65-F5344CB8AC3E}">
        <p14:creationId xmlns:p14="http://schemas.microsoft.com/office/powerpoint/2010/main" val="2433354745"/>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2"/>
      </p:bgRef>
    </p:bg>
    <p:spTree>
      <p:nvGrpSpPr>
        <p:cNvPr id="1" name=""/>
        <p:cNvGrpSpPr/>
        <p:nvPr/>
      </p:nvGrpSpPr>
      <p:grpSpPr>
        <a:xfrm>
          <a:off x="0" y="0"/>
          <a:ext cx="0" cy="0"/>
          <a:chOff x="0" y="0"/>
          <a:chExt cx="0" cy="0"/>
        </a:xfrm>
      </p:grpSpPr>
      <p:sp>
        <p:nvSpPr>
          <p:cNvPr id="10" name="Rectangle 9"/>
          <p:cNvSpPr/>
          <p:nvPr userDrawn="1"/>
        </p:nvSpPr>
        <p:spPr>
          <a:xfrm>
            <a:off x="467544" y="0"/>
            <a:ext cx="8208912" cy="1412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p:cNvSpPr/>
          <p:nvPr userDrawn="1"/>
        </p:nvSpPr>
        <p:spPr>
          <a:xfrm>
            <a:off x="467544" y="1628800"/>
            <a:ext cx="8208912" cy="4320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nvPr>
        </p:nvSpPr>
        <p:spPr/>
        <p:txBody>
          <a:bodyPr/>
          <a:lstStyle>
            <a:lvl1pPr>
              <a:defRPr>
                <a:solidFill>
                  <a:schemeClr val="tx1"/>
                </a:solidFill>
              </a:defRPr>
            </a:lvl1pPr>
          </a:lstStyle>
          <a:p>
            <a:endParaRPr lang="fr-CA" dirty="0"/>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467544" y="1412776"/>
            <a:ext cx="82089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457200" y="274638"/>
            <a:ext cx="8229600" cy="562074"/>
          </a:xfrm>
        </p:spPr>
        <p:txBody>
          <a:bodyPr/>
          <a:lstStyle/>
          <a:p>
            <a:r>
              <a:rPr lang="fr-FR" dirty="0" smtClean="0"/>
              <a:t>Modifiez le style du titre</a:t>
            </a:r>
            <a:endParaRPr lang="fr-CA" dirty="0"/>
          </a:p>
        </p:txBody>
      </p:sp>
      <p:sp>
        <p:nvSpPr>
          <p:cNvPr id="9" name="Sous-titre 2"/>
          <p:cNvSpPr>
            <a:spLocks noGrp="1"/>
          </p:cNvSpPr>
          <p:nvPr>
            <p:ph type="subTitle" idx="13"/>
          </p:nvPr>
        </p:nvSpPr>
        <p:spPr>
          <a:xfrm>
            <a:off x="457200" y="836712"/>
            <a:ext cx="8209987" cy="576064"/>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
        <p:nvSpPr>
          <p:cNvPr id="7" name="Espace réservé du tableau 6"/>
          <p:cNvSpPr>
            <a:spLocks noGrp="1"/>
          </p:cNvSpPr>
          <p:nvPr>
            <p:ph type="tbl" sz="quarter" idx="14"/>
          </p:nvPr>
        </p:nvSpPr>
        <p:spPr>
          <a:xfrm>
            <a:off x="611188" y="1916113"/>
            <a:ext cx="7921625" cy="3744912"/>
          </a:xfrm>
        </p:spPr>
        <p:txBody>
          <a:bodyPr/>
          <a:lstStyle/>
          <a:p>
            <a:endParaRPr lang="fr-CA" dirty="0"/>
          </a:p>
        </p:txBody>
      </p:sp>
    </p:spTree>
    <p:extLst>
      <p:ext uri="{BB962C8B-B14F-4D97-AF65-F5344CB8AC3E}">
        <p14:creationId xmlns:p14="http://schemas.microsoft.com/office/powerpoint/2010/main" val="1247871506"/>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bg>
      <p:bgRef idx="1001">
        <a:schemeClr val="bg2"/>
      </p:bgRef>
    </p:bg>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lvl1pPr>
              <a:defRPr>
                <a:solidFill>
                  <a:schemeClr val="tx1"/>
                </a:solidFill>
              </a:defRPr>
            </a:lvl1pPr>
          </a:lstStyle>
          <a:p>
            <a:endParaRPr lang="fr-CA" dirty="0"/>
          </a:p>
        </p:txBody>
      </p:sp>
      <p:sp>
        <p:nvSpPr>
          <p:cNvPr id="5" name="Espace réservé du numéro de diapositive 4"/>
          <p:cNvSpPr>
            <a:spLocks noGrp="1"/>
          </p:cNvSpPr>
          <p:nvPr>
            <p:ph type="sldNum" sz="quarter" idx="12"/>
          </p:nvPr>
        </p:nvSpPr>
        <p:spPr/>
        <p:txBody>
          <a:bodyPr/>
          <a:lstStyle/>
          <a:p>
            <a:fld id="{A57D9991-AB7F-4773-AC3D-DDBE6F03603F}" type="slidenum">
              <a:rPr lang="fr-CA" smtClean="0"/>
              <a:t>‹N°›</a:t>
            </a:fld>
            <a:endParaRPr lang="fr-CA"/>
          </a:p>
        </p:txBody>
      </p:sp>
      <p:sp>
        <p:nvSpPr>
          <p:cNvPr id="6" name="Rectangle 5"/>
          <p:cNvSpPr/>
          <p:nvPr userDrawn="1"/>
        </p:nvSpPr>
        <p:spPr>
          <a:xfrm>
            <a:off x="467544" y="0"/>
            <a:ext cx="8208912" cy="1412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7" name="Connecteur droit 6"/>
          <p:cNvCxnSpPr/>
          <p:nvPr userDrawn="1"/>
        </p:nvCxnSpPr>
        <p:spPr>
          <a:xfrm>
            <a:off x="467544" y="1412776"/>
            <a:ext cx="82089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457200" y="274638"/>
            <a:ext cx="8229600" cy="562074"/>
          </a:xfrm>
        </p:spPr>
        <p:txBody>
          <a:bodyPr/>
          <a:lstStyle/>
          <a:p>
            <a:r>
              <a:rPr lang="fr-FR" smtClean="0"/>
              <a:t>Modifiez le style du titre</a:t>
            </a:r>
            <a:endParaRPr lang="fr-CA"/>
          </a:p>
        </p:txBody>
      </p:sp>
      <p:sp>
        <p:nvSpPr>
          <p:cNvPr id="8" name="Sous-titre 2"/>
          <p:cNvSpPr>
            <a:spLocks noGrp="1"/>
          </p:cNvSpPr>
          <p:nvPr>
            <p:ph type="subTitle" idx="13"/>
          </p:nvPr>
        </p:nvSpPr>
        <p:spPr>
          <a:xfrm>
            <a:off x="457200" y="836712"/>
            <a:ext cx="8209987" cy="576064"/>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889902562"/>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Grey">
    <p:bg>
      <p:bgRef idx="1001">
        <a:schemeClr val="bg2"/>
      </p:bgRef>
    </p:bg>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9DCB5307-B603-4477-AC86-D8E5248872FF}" type="datetimeFigureOut">
              <a:rPr lang="fr-CA" smtClean="0"/>
              <a:t>2018-03-01</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A57D9991-AB7F-4773-AC3D-DDBE6F03603F}" type="slidenum">
              <a:rPr lang="fr-CA" smtClean="0"/>
              <a:t>‹N°›</a:t>
            </a:fld>
            <a:endParaRPr lang="fr-CA"/>
          </a:p>
        </p:txBody>
      </p:sp>
    </p:spTree>
    <p:extLst>
      <p:ext uri="{BB962C8B-B14F-4D97-AF65-F5344CB8AC3E}">
        <p14:creationId xmlns:p14="http://schemas.microsoft.com/office/powerpoint/2010/main" val="210374720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White">
    <p:bg>
      <p:bgRef idx="1001">
        <a:schemeClr val="bg1"/>
      </p:bgRef>
    </p:bg>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9DCB5307-B603-4477-AC86-D8E5248872FF}" type="datetimeFigureOut">
              <a:rPr lang="fr-CA" smtClean="0"/>
              <a:t>2018-03-01</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A57D9991-AB7F-4773-AC3D-DDBE6F03603F}" type="slidenum">
              <a:rPr lang="fr-CA" smtClean="0"/>
              <a:t>‹N°›</a:t>
            </a:fld>
            <a:endParaRPr lang="fr-CA"/>
          </a:p>
        </p:txBody>
      </p:sp>
    </p:spTree>
    <p:extLst>
      <p:ext uri="{BB962C8B-B14F-4D97-AF65-F5344CB8AC3E}">
        <p14:creationId xmlns:p14="http://schemas.microsoft.com/office/powerpoint/2010/main" val="915485179"/>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1">
    <p:spTree>
      <p:nvGrpSpPr>
        <p:cNvPr id="1" name=""/>
        <p:cNvGrpSpPr/>
        <p:nvPr/>
      </p:nvGrpSpPr>
      <p:grpSpPr>
        <a:xfrm>
          <a:off x="0" y="0"/>
          <a:ext cx="0" cy="0"/>
          <a:chOff x="0" y="0"/>
          <a:chExt cx="0" cy="0"/>
        </a:xfrm>
      </p:grpSpPr>
      <p:sp>
        <p:nvSpPr>
          <p:cNvPr id="9" name="Chiffre Bleu"/>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1</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05871"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3860883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2">
    <p:spTree>
      <p:nvGrpSpPr>
        <p:cNvPr id="1" name=""/>
        <p:cNvGrpSpPr/>
        <p:nvPr/>
      </p:nvGrpSpPr>
      <p:grpSpPr>
        <a:xfrm>
          <a:off x="0" y="0"/>
          <a:ext cx="0" cy="0"/>
          <a:chOff x="0" y="0"/>
          <a:chExt cx="0" cy="0"/>
        </a:xfrm>
      </p:grpSpPr>
      <p:sp>
        <p:nvSpPr>
          <p:cNvPr id="9" name="Chiffre Bleu"/>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2</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19215"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13618419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3">
    <p:spTree>
      <p:nvGrpSpPr>
        <p:cNvPr id="1" name=""/>
        <p:cNvGrpSpPr/>
        <p:nvPr/>
      </p:nvGrpSpPr>
      <p:grpSpPr>
        <a:xfrm>
          <a:off x="0" y="0"/>
          <a:ext cx="0" cy="0"/>
          <a:chOff x="0" y="0"/>
          <a:chExt cx="0" cy="0"/>
        </a:xfrm>
      </p:grpSpPr>
      <p:sp>
        <p:nvSpPr>
          <p:cNvPr id="9" name="Chiffre Bleu"/>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3</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19215"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2278972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White">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683568" y="188640"/>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79712" y="6399074"/>
            <a:ext cx="3084321" cy="231172"/>
          </a:xfrm>
          <a:prstGeom prst="rect">
            <a:avLst/>
          </a:prstGeom>
        </p:spPr>
      </p:pic>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4155" y="6143935"/>
            <a:ext cx="1457166" cy="741449"/>
          </a:xfrm>
          <a:prstGeom prst="rect">
            <a:avLst/>
          </a:prstGeom>
        </p:spPr>
      </p:pic>
      <p:sp>
        <p:nvSpPr>
          <p:cNvPr id="2" name="Titre 1"/>
          <p:cNvSpPr>
            <a:spLocks noGrp="1"/>
          </p:cNvSpPr>
          <p:nvPr>
            <p:ph type="ctrTitle"/>
          </p:nvPr>
        </p:nvSpPr>
        <p:spPr>
          <a:xfrm>
            <a:off x="685800" y="1052736"/>
            <a:ext cx="7772400" cy="1470025"/>
          </a:xfrm>
        </p:spPr>
        <p:txBody>
          <a:bodyPr>
            <a:noAutofit/>
          </a:bodyPr>
          <a:lstStyle>
            <a:lvl1pPr>
              <a:defRPr sz="5400" cap="none"/>
            </a:lvl1pPr>
          </a:lstStyle>
          <a:p>
            <a:r>
              <a:rPr lang="fr-FR" dirty="0" smtClean="0"/>
              <a:t>Modifiez le style du titre</a:t>
            </a:r>
            <a:endParaRPr lang="fr-CA" dirty="0"/>
          </a:p>
        </p:txBody>
      </p:sp>
      <p:sp>
        <p:nvSpPr>
          <p:cNvPr id="3" name="Sous-titre 2"/>
          <p:cNvSpPr>
            <a:spLocks noGrp="1"/>
          </p:cNvSpPr>
          <p:nvPr>
            <p:ph type="subTitle" idx="1"/>
          </p:nvPr>
        </p:nvSpPr>
        <p:spPr>
          <a:xfrm>
            <a:off x="683568" y="188640"/>
            <a:ext cx="7776864" cy="864096"/>
          </a:xfrm>
        </p:spPr>
        <p:txBody>
          <a:bodyPr lIns="144000" anchor="ctr">
            <a:normAutofit/>
          </a:bodyPr>
          <a:lstStyle>
            <a:lvl1pPr marL="0" indent="0" algn="l">
              <a:buNone/>
              <a:defRPr sz="1800"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3984318721"/>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4">
    <p:spTree>
      <p:nvGrpSpPr>
        <p:cNvPr id="1" name=""/>
        <p:cNvGrpSpPr/>
        <p:nvPr/>
      </p:nvGrpSpPr>
      <p:grpSpPr>
        <a:xfrm>
          <a:off x="0" y="0"/>
          <a:ext cx="0" cy="0"/>
          <a:chOff x="0" y="0"/>
          <a:chExt cx="0" cy="0"/>
        </a:xfrm>
      </p:grpSpPr>
      <p:sp>
        <p:nvSpPr>
          <p:cNvPr id="9" name="Chiffre Bleu"/>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4</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19215"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331572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5">
    <p:spTree>
      <p:nvGrpSpPr>
        <p:cNvPr id="1" name=""/>
        <p:cNvGrpSpPr/>
        <p:nvPr/>
      </p:nvGrpSpPr>
      <p:grpSpPr>
        <a:xfrm>
          <a:off x="0" y="0"/>
          <a:ext cx="0" cy="0"/>
          <a:chOff x="0" y="0"/>
          <a:chExt cx="0" cy="0"/>
        </a:xfrm>
      </p:grpSpPr>
      <p:sp>
        <p:nvSpPr>
          <p:cNvPr id="9" name="Chiffre Bleu"/>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5</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19215"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42738130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6">
    <p:spTree>
      <p:nvGrpSpPr>
        <p:cNvPr id="1" name=""/>
        <p:cNvGrpSpPr/>
        <p:nvPr/>
      </p:nvGrpSpPr>
      <p:grpSpPr>
        <a:xfrm>
          <a:off x="0" y="0"/>
          <a:ext cx="0" cy="0"/>
          <a:chOff x="0" y="0"/>
          <a:chExt cx="0" cy="0"/>
        </a:xfrm>
      </p:grpSpPr>
      <p:sp>
        <p:nvSpPr>
          <p:cNvPr id="9" name="Chiffre Bleu"/>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6</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19215"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34964930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7">
    <p:spTree>
      <p:nvGrpSpPr>
        <p:cNvPr id="1" name=""/>
        <p:cNvGrpSpPr/>
        <p:nvPr/>
      </p:nvGrpSpPr>
      <p:grpSpPr>
        <a:xfrm>
          <a:off x="0" y="0"/>
          <a:ext cx="0" cy="0"/>
          <a:chOff x="0" y="0"/>
          <a:chExt cx="0" cy="0"/>
        </a:xfrm>
      </p:grpSpPr>
      <p:sp>
        <p:nvSpPr>
          <p:cNvPr id="9" name="Chiffre Bleu"/>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7</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19215"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13450623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8">
    <p:spTree>
      <p:nvGrpSpPr>
        <p:cNvPr id="1" name=""/>
        <p:cNvGrpSpPr/>
        <p:nvPr/>
      </p:nvGrpSpPr>
      <p:grpSpPr>
        <a:xfrm>
          <a:off x="0" y="0"/>
          <a:ext cx="0" cy="0"/>
          <a:chOff x="0" y="0"/>
          <a:chExt cx="0" cy="0"/>
        </a:xfrm>
      </p:grpSpPr>
      <p:sp>
        <p:nvSpPr>
          <p:cNvPr id="9" name="Chiffre Bleu"/>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8</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19215"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12224750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9">
    <p:spTree>
      <p:nvGrpSpPr>
        <p:cNvPr id="1" name=""/>
        <p:cNvGrpSpPr/>
        <p:nvPr/>
      </p:nvGrpSpPr>
      <p:grpSpPr>
        <a:xfrm>
          <a:off x="0" y="0"/>
          <a:ext cx="0" cy="0"/>
          <a:chOff x="0" y="0"/>
          <a:chExt cx="0" cy="0"/>
        </a:xfrm>
      </p:grpSpPr>
      <p:sp>
        <p:nvSpPr>
          <p:cNvPr id="9" name="Chiffre Bleu"/>
          <p:cNvSpPr txBox="1">
            <a:spLocks noChangeArrowheads="1"/>
          </p:cNvSpPr>
          <p:nvPr userDrawn="1"/>
        </p:nvSpPr>
        <p:spPr bwMode="auto">
          <a:xfrm>
            <a:off x="5038617" y="-2511640"/>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9</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19215"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1951978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9" name="Chiffre Bleu" hidden="1"/>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1</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05871"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349128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lue">
    <p:bg>
      <p:bgRef idx="1002">
        <a:schemeClr val="bg2"/>
      </p:bgRef>
    </p:bg>
    <p:spTree>
      <p:nvGrpSpPr>
        <p:cNvPr id="1" name=""/>
        <p:cNvGrpSpPr/>
        <p:nvPr/>
      </p:nvGrpSpPr>
      <p:grpSpPr>
        <a:xfrm>
          <a:off x="0" y="0"/>
          <a:ext cx="0" cy="0"/>
          <a:chOff x="0" y="0"/>
          <a:chExt cx="0" cy="0"/>
        </a:xfrm>
      </p:grpSpPr>
      <p:sp>
        <p:nvSpPr>
          <p:cNvPr id="9" name="Chiffre Bleu" hidden="1"/>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1</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2304256"/>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2924944"/>
            <a:ext cx="5505871" cy="2520280"/>
          </a:xfrm>
        </p:spPr>
        <p:txBody>
          <a:bodyPr lIns="144000" anchor="t">
            <a:normAutofit/>
          </a:bodyPr>
          <a:lstStyle>
            <a:lvl1pPr marL="0" indent="0" algn="l">
              <a:buNone/>
              <a:defRPr sz="2800" b="1">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1603759295"/>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Grey">
    <p:bg>
      <p:bgRef idx="1002">
        <a:schemeClr val="bg1"/>
      </p:bgRef>
    </p:bg>
    <p:spTree>
      <p:nvGrpSpPr>
        <p:cNvPr id="1" name=""/>
        <p:cNvGrpSpPr/>
        <p:nvPr/>
      </p:nvGrpSpPr>
      <p:grpSpPr>
        <a:xfrm>
          <a:off x="0" y="0"/>
          <a:ext cx="0" cy="0"/>
          <a:chOff x="0" y="0"/>
          <a:chExt cx="0" cy="0"/>
        </a:xfrm>
      </p:grpSpPr>
      <p:sp>
        <p:nvSpPr>
          <p:cNvPr id="9" name="Chiffre Bleu" hidden="1"/>
          <p:cNvSpPr txBox="1">
            <a:spLocks noChangeArrowheads="1"/>
          </p:cNvSpPr>
          <p:nvPr userDrawn="1"/>
        </p:nvSpPr>
        <p:spPr bwMode="auto">
          <a:xfrm>
            <a:off x="5005388" y="-2519363"/>
            <a:ext cx="7299325" cy="994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fr-FR" sz="64000" b="1" dirty="0" smtClean="0">
                <a:solidFill>
                  <a:srgbClr val="00B5CD"/>
                </a:solidFill>
                <a:latin typeface="Helvetica" charset="0"/>
                <a:cs typeface="Helvetica" charset="0"/>
              </a:rPr>
              <a:t>1</a:t>
            </a:r>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755576" y="620688"/>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722313" y="620688"/>
            <a:ext cx="5505871" cy="3960440"/>
          </a:xfrm>
        </p:spPr>
        <p:txBody>
          <a:bodyPr anchor="t">
            <a:noAutofit/>
          </a:bodyPr>
          <a:lstStyle>
            <a:lvl1pPr algn="l">
              <a:defRPr sz="5400" b="1" cap="none"/>
            </a:lvl1pPr>
          </a:lstStyle>
          <a:p>
            <a:r>
              <a:rPr lang="fr-FR" dirty="0" smtClean="0"/>
              <a:t>Modifiez le style du titre</a:t>
            </a:r>
            <a:endParaRPr lang="fr-CA" dirty="0"/>
          </a:p>
        </p:txBody>
      </p:sp>
      <p:sp>
        <p:nvSpPr>
          <p:cNvPr id="11" name="Sous-titre 2"/>
          <p:cNvSpPr>
            <a:spLocks noGrp="1"/>
          </p:cNvSpPr>
          <p:nvPr>
            <p:ph type="subTitle" idx="1"/>
          </p:nvPr>
        </p:nvSpPr>
        <p:spPr>
          <a:xfrm>
            <a:off x="722313" y="4581128"/>
            <a:ext cx="5505871" cy="864096"/>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Tree>
    <p:extLst>
      <p:ext uri="{BB962C8B-B14F-4D97-AF65-F5344CB8AC3E}">
        <p14:creationId xmlns:p14="http://schemas.microsoft.com/office/powerpoint/2010/main" val="285876461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with Bullets">
    <p:bg>
      <p:bgRef idx="1001">
        <a:schemeClr val="bg2"/>
      </p:bgRef>
    </p:bg>
    <p:spTree>
      <p:nvGrpSpPr>
        <p:cNvPr id="1" name=""/>
        <p:cNvGrpSpPr/>
        <p:nvPr/>
      </p:nvGrpSpPr>
      <p:grpSpPr>
        <a:xfrm>
          <a:off x="0" y="0"/>
          <a:ext cx="0" cy="0"/>
          <a:chOff x="0" y="0"/>
          <a:chExt cx="0" cy="0"/>
        </a:xfrm>
      </p:grpSpPr>
      <p:sp>
        <p:nvSpPr>
          <p:cNvPr id="10" name="Rectangle 9"/>
          <p:cNvSpPr/>
          <p:nvPr userDrawn="1"/>
        </p:nvSpPr>
        <p:spPr>
          <a:xfrm>
            <a:off x="467544" y="0"/>
            <a:ext cx="8208912" cy="1412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p:cNvSpPr/>
          <p:nvPr userDrawn="1"/>
        </p:nvSpPr>
        <p:spPr>
          <a:xfrm>
            <a:off x="467544" y="1628800"/>
            <a:ext cx="8208912" cy="4320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nvPr>
        </p:nvSpPr>
        <p:spPr/>
        <p:txBody>
          <a:bodyPr/>
          <a:lstStyle>
            <a:lvl1pPr>
              <a:defRPr>
                <a:solidFill>
                  <a:schemeClr val="tx1"/>
                </a:solidFill>
              </a:defRPr>
            </a:lvl1pPr>
          </a:lstStyle>
          <a:p>
            <a:endParaRPr lang="fr-CA" dirty="0"/>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467544" y="1412776"/>
            <a:ext cx="82089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457200" y="274638"/>
            <a:ext cx="8229600" cy="562074"/>
          </a:xfrm>
        </p:spPr>
        <p:txBody>
          <a:bodyPr/>
          <a:lstStyle/>
          <a:p>
            <a:r>
              <a:rPr lang="fr-FR" dirty="0" smtClean="0"/>
              <a:t>Modifiez le style du titre</a:t>
            </a:r>
            <a:endParaRPr lang="fr-CA" dirty="0"/>
          </a:p>
        </p:txBody>
      </p:sp>
      <p:sp>
        <p:nvSpPr>
          <p:cNvPr id="9" name="Sous-titre 2"/>
          <p:cNvSpPr>
            <a:spLocks noGrp="1"/>
          </p:cNvSpPr>
          <p:nvPr>
            <p:ph type="subTitle" idx="13"/>
          </p:nvPr>
        </p:nvSpPr>
        <p:spPr>
          <a:xfrm>
            <a:off x="457200" y="836712"/>
            <a:ext cx="8209987" cy="576064"/>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
        <p:nvSpPr>
          <p:cNvPr id="3" name="Espace réservé du contenu 2"/>
          <p:cNvSpPr>
            <a:spLocks noGrp="1"/>
          </p:cNvSpPr>
          <p:nvPr>
            <p:ph idx="1"/>
          </p:nvPr>
        </p:nvSpPr>
        <p:spPr>
          <a:xfrm>
            <a:off x="457200" y="1600201"/>
            <a:ext cx="8229600" cy="4349080"/>
          </a:xfrm>
        </p:spPr>
        <p:txBody>
          <a:bodyPr/>
          <a:lstStyle>
            <a:lvl1pPr marL="342900" indent="-342900">
              <a:buFont typeface="Wingdings" panose="05000000000000000000" pitchFamily="2" charset="2"/>
              <a:buChar char="Ø"/>
              <a:defRPr sz="2400"/>
            </a:lvl1pPr>
            <a:lvl2pPr marL="742950" indent="-285750">
              <a:buFont typeface="Wingdings" panose="05000000000000000000" pitchFamily="2" charset="2"/>
              <a:buChar char=""/>
              <a:defRPr sz="2200"/>
            </a:lvl2pPr>
            <a:lvl3pPr marL="1143000" indent="-228600">
              <a:buSzPct val="1000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Tree>
    <p:extLst>
      <p:ext uri="{BB962C8B-B14F-4D97-AF65-F5344CB8AC3E}">
        <p14:creationId xmlns:p14="http://schemas.microsoft.com/office/powerpoint/2010/main" val="2121408620"/>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on White Background">
    <p:bg>
      <p:bgRef idx="1001">
        <a:schemeClr val="bg1"/>
      </p:bgRef>
    </p:bg>
    <p:spTree>
      <p:nvGrpSpPr>
        <p:cNvPr id="1" name=""/>
        <p:cNvGrpSpPr/>
        <p:nvPr/>
      </p:nvGrpSpPr>
      <p:grpSpPr>
        <a:xfrm>
          <a:off x="0" y="0"/>
          <a:ext cx="0" cy="0"/>
          <a:chOff x="0" y="0"/>
          <a:chExt cx="0" cy="0"/>
        </a:xfrm>
      </p:grpSpPr>
      <p:sp>
        <p:nvSpPr>
          <p:cNvPr id="10" name="Rectangle 9" hidden="1"/>
          <p:cNvSpPr/>
          <p:nvPr userDrawn="1"/>
        </p:nvSpPr>
        <p:spPr>
          <a:xfrm>
            <a:off x="467544" y="0"/>
            <a:ext cx="8208912" cy="1412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hidden="1"/>
          <p:cNvSpPr/>
          <p:nvPr userDrawn="1"/>
        </p:nvSpPr>
        <p:spPr>
          <a:xfrm>
            <a:off x="467544" y="1628800"/>
            <a:ext cx="8208912" cy="4320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nvPr>
        </p:nvSpPr>
        <p:spPr/>
        <p:txBody>
          <a:bodyPr/>
          <a:lstStyle>
            <a:lvl1pPr>
              <a:defRPr>
                <a:solidFill>
                  <a:schemeClr val="tx1"/>
                </a:solidFill>
              </a:defRPr>
            </a:lvl1pPr>
          </a:lstStyle>
          <a:p>
            <a:endParaRPr lang="fr-CA" dirty="0"/>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467544" y="1844824"/>
            <a:ext cx="82089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457200" y="274638"/>
            <a:ext cx="8229600" cy="562074"/>
          </a:xfrm>
        </p:spPr>
        <p:txBody>
          <a:bodyPr>
            <a:noAutofit/>
          </a:bodyPr>
          <a:lstStyle>
            <a:lvl1pPr>
              <a:defRPr sz="3000" cap="none"/>
            </a:lvl1pPr>
          </a:lstStyle>
          <a:p>
            <a:r>
              <a:rPr lang="fr-FR" dirty="0" smtClean="0"/>
              <a:t>Modifiez le style du titre</a:t>
            </a:r>
            <a:endParaRPr lang="fr-CA" dirty="0"/>
          </a:p>
        </p:txBody>
      </p:sp>
      <p:sp>
        <p:nvSpPr>
          <p:cNvPr id="9" name="Sous-titre 2"/>
          <p:cNvSpPr>
            <a:spLocks noGrp="1"/>
          </p:cNvSpPr>
          <p:nvPr>
            <p:ph type="subTitle" idx="13"/>
          </p:nvPr>
        </p:nvSpPr>
        <p:spPr>
          <a:xfrm>
            <a:off x="457200" y="836712"/>
            <a:ext cx="8209987" cy="936104"/>
          </a:xfrm>
        </p:spPr>
        <p:txBody>
          <a:bodyPr lIns="144000" anchor="ctr">
            <a:normAutofit/>
          </a:bodyPr>
          <a:lstStyle>
            <a:lvl1pPr marL="0" indent="0" algn="l">
              <a:buNone/>
              <a:defRPr sz="2000" b="1">
                <a:solidFill>
                  <a:schemeClr val="accent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
        <p:nvSpPr>
          <p:cNvPr id="3" name="Espace réservé du contenu 2"/>
          <p:cNvSpPr>
            <a:spLocks noGrp="1"/>
          </p:cNvSpPr>
          <p:nvPr>
            <p:ph idx="1"/>
          </p:nvPr>
        </p:nvSpPr>
        <p:spPr>
          <a:xfrm>
            <a:off x="457200" y="1988840"/>
            <a:ext cx="8229600" cy="3960440"/>
          </a:xfrm>
        </p:spPr>
        <p:txBody>
          <a:bodyPr>
            <a:normAutofit/>
          </a:bodyPr>
          <a:lstStyle>
            <a:lvl1pPr marL="342900" indent="-342900">
              <a:spcBef>
                <a:spcPts val="600"/>
              </a:spcBef>
              <a:spcAft>
                <a:spcPts val="600"/>
              </a:spcAft>
              <a:buFont typeface="Wingdings" panose="05000000000000000000" pitchFamily="2" charset="2"/>
              <a:buChar char="Ø"/>
              <a:defRPr sz="2000"/>
            </a:lvl1pPr>
            <a:lvl2pPr marL="742950" indent="-285750">
              <a:spcBef>
                <a:spcPts val="20"/>
              </a:spcBef>
              <a:spcAft>
                <a:spcPts val="200"/>
              </a:spcAft>
              <a:buFont typeface="Wingdings" panose="05000000000000000000" pitchFamily="2" charset="2"/>
              <a:buChar char=""/>
              <a:defRPr sz="2000"/>
            </a:lvl2pPr>
            <a:lvl3pPr marL="1143000" indent="-228600">
              <a:buSzPct val="100000"/>
              <a:buFont typeface="Arial" panose="020B0604020202020204" pitchFamily="34" charset="0"/>
              <a:buChar char="̵"/>
              <a:defRPr sz="18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Tree>
    <p:extLst>
      <p:ext uri="{BB962C8B-B14F-4D97-AF65-F5344CB8AC3E}">
        <p14:creationId xmlns:p14="http://schemas.microsoft.com/office/powerpoint/2010/main" val="201613928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without Bullets">
    <p:bg>
      <p:bgRef idx="1001">
        <a:schemeClr val="bg2"/>
      </p:bgRef>
    </p:bg>
    <p:spTree>
      <p:nvGrpSpPr>
        <p:cNvPr id="1" name=""/>
        <p:cNvGrpSpPr/>
        <p:nvPr/>
      </p:nvGrpSpPr>
      <p:grpSpPr>
        <a:xfrm>
          <a:off x="0" y="0"/>
          <a:ext cx="0" cy="0"/>
          <a:chOff x="0" y="0"/>
          <a:chExt cx="0" cy="0"/>
        </a:xfrm>
      </p:grpSpPr>
      <p:sp>
        <p:nvSpPr>
          <p:cNvPr id="10" name="Rectangle 9"/>
          <p:cNvSpPr/>
          <p:nvPr userDrawn="1"/>
        </p:nvSpPr>
        <p:spPr>
          <a:xfrm>
            <a:off x="467544" y="0"/>
            <a:ext cx="8208912" cy="1412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p:cNvSpPr/>
          <p:nvPr userDrawn="1"/>
        </p:nvSpPr>
        <p:spPr>
          <a:xfrm>
            <a:off x="467544" y="1628800"/>
            <a:ext cx="8208912" cy="4320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nvPr>
        </p:nvSpPr>
        <p:spPr/>
        <p:txBody>
          <a:bodyPr/>
          <a:lstStyle>
            <a:lvl1pPr>
              <a:defRPr>
                <a:solidFill>
                  <a:schemeClr val="tx1"/>
                </a:solidFill>
              </a:defRPr>
            </a:lvl1pPr>
          </a:lstStyle>
          <a:p>
            <a:endParaRPr lang="fr-CA" dirty="0"/>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467544" y="1412776"/>
            <a:ext cx="82089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5"/>
            <a:ext cx="1457166" cy="741449"/>
          </a:xfrm>
          <a:prstGeom prst="rect">
            <a:avLst/>
          </a:prstGeom>
        </p:spPr>
      </p:pic>
      <p:sp>
        <p:nvSpPr>
          <p:cNvPr id="2" name="Titre 1"/>
          <p:cNvSpPr>
            <a:spLocks noGrp="1"/>
          </p:cNvSpPr>
          <p:nvPr>
            <p:ph type="title"/>
          </p:nvPr>
        </p:nvSpPr>
        <p:spPr>
          <a:xfrm>
            <a:off x="457200" y="274638"/>
            <a:ext cx="8229600" cy="562074"/>
          </a:xfrm>
        </p:spPr>
        <p:txBody>
          <a:bodyPr/>
          <a:lstStyle/>
          <a:p>
            <a:r>
              <a:rPr lang="fr-FR" dirty="0" smtClean="0"/>
              <a:t>Modifiez le style du titre</a:t>
            </a:r>
            <a:endParaRPr lang="fr-CA" dirty="0"/>
          </a:p>
        </p:txBody>
      </p:sp>
      <p:sp>
        <p:nvSpPr>
          <p:cNvPr id="9" name="Sous-titre 2"/>
          <p:cNvSpPr>
            <a:spLocks noGrp="1"/>
          </p:cNvSpPr>
          <p:nvPr>
            <p:ph type="subTitle" idx="13"/>
          </p:nvPr>
        </p:nvSpPr>
        <p:spPr>
          <a:xfrm>
            <a:off x="457200" y="836712"/>
            <a:ext cx="8209987" cy="576064"/>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
        <p:nvSpPr>
          <p:cNvPr id="3" name="Espace réservé du contenu 2"/>
          <p:cNvSpPr>
            <a:spLocks noGrp="1"/>
          </p:cNvSpPr>
          <p:nvPr>
            <p:ph idx="1"/>
          </p:nvPr>
        </p:nvSpPr>
        <p:spPr>
          <a:xfrm>
            <a:off x="457200" y="1600201"/>
            <a:ext cx="8229600" cy="4349080"/>
          </a:xfrm>
        </p:spPr>
        <p:txBody>
          <a:bodyPr/>
          <a:lstStyle>
            <a:lvl1pPr marL="0" indent="0">
              <a:buFontTx/>
              <a:buNone/>
              <a:defRPr sz="2400"/>
            </a:lvl1pPr>
            <a:lvl2pPr marL="717550" indent="-177800">
              <a:buFont typeface="Arial" panose="020B0604020202020204" pitchFamily="34" charset="0"/>
              <a:buChar char="•"/>
              <a:defRPr sz="2000"/>
            </a:lvl2pPr>
            <a:lvl3pPr marL="715963" indent="-176213">
              <a:buSzPct val="100000"/>
              <a:buFont typeface="Arial" panose="020B0604020202020204" pitchFamily="34" charset="0"/>
              <a:buChar char="•"/>
              <a:defRPr sz="2000"/>
            </a:lvl3pPr>
            <a:lvl4pPr marL="715963" indent="-176213">
              <a:buFont typeface="Arial" panose="020B0604020202020204" pitchFamily="34" charset="0"/>
              <a:buChar char="•"/>
              <a:defRPr sz="2000"/>
            </a:lvl4pPr>
            <a:lvl5pPr marL="715963" indent="-176213">
              <a:buFont typeface="Arial" panose="020B0604020202020204" pitchFamily="34" charset="0"/>
              <a:buChar char="•"/>
              <a:defRPr sz="2000"/>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Tree>
    <p:extLst>
      <p:ext uri="{BB962C8B-B14F-4D97-AF65-F5344CB8AC3E}">
        <p14:creationId xmlns:p14="http://schemas.microsoft.com/office/powerpoint/2010/main" val="179376815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wo Contents">
    <p:bg>
      <p:bgRef idx="1001">
        <a:schemeClr val="bg2"/>
      </p:bgRef>
    </p:bg>
    <p:spTree>
      <p:nvGrpSpPr>
        <p:cNvPr id="1" name=""/>
        <p:cNvGrpSpPr/>
        <p:nvPr/>
      </p:nvGrpSpPr>
      <p:grpSpPr>
        <a:xfrm>
          <a:off x="0" y="0"/>
          <a:ext cx="0" cy="0"/>
          <a:chOff x="0" y="0"/>
          <a:chExt cx="0" cy="0"/>
        </a:xfrm>
      </p:grpSpPr>
      <p:sp>
        <p:nvSpPr>
          <p:cNvPr id="10" name="Rectangle 9"/>
          <p:cNvSpPr/>
          <p:nvPr userDrawn="1"/>
        </p:nvSpPr>
        <p:spPr>
          <a:xfrm>
            <a:off x="467544" y="0"/>
            <a:ext cx="8208912" cy="1412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p:cNvSpPr/>
          <p:nvPr userDrawn="1"/>
        </p:nvSpPr>
        <p:spPr>
          <a:xfrm>
            <a:off x="467544" y="1628800"/>
            <a:ext cx="8208912" cy="4320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nvPr>
        </p:nvSpPr>
        <p:spPr/>
        <p:txBody>
          <a:bodyPr/>
          <a:lstStyle>
            <a:lvl1pPr>
              <a:defRPr>
                <a:solidFill>
                  <a:schemeClr val="tx1"/>
                </a:solidFill>
              </a:defRPr>
            </a:lvl1pPr>
          </a:lstStyle>
          <a:p>
            <a:endParaRPr lang="fr-CA" dirty="0"/>
          </a:p>
        </p:txBody>
      </p:sp>
      <p:sp>
        <p:nvSpPr>
          <p:cNvPr id="6" name="Espace réservé du numéro de diapositive 5"/>
          <p:cNvSpPr>
            <a:spLocks noGrp="1"/>
          </p:cNvSpPr>
          <p:nvPr>
            <p:ph type="sldNum" sz="quarter" idx="12"/>
          </p:nvPr>
        </p:nvSpPr>
        <p:spPr/>
        <p:txBody>
          <a:bodyPr/>
          <a:lstStyle/>
          <a:p>
            <a:fld id="{A57D9991-AB7F-4773-AC3D-DDBE6F03603F}" type="slidenum">
              <a:rPr lang="fr-CA" smtClean="0"/>
              <a:t>‹N°›</a:t>
            </a:fld>
            <a:endParaRPr lang="fr-CA"/>
          </a:p>
        </p:txBody>
      </p:sp>
      <p:cxnSp>
        <p:nvCxnSpPr>
          <p:cNvPr id="8" name="Connecteur droit 7"/>
          <p:cNvCxnSpPr/>
          <p:nvPr userDrawn="1"/>
        </p:nvCxnSpPr>
        <p:spPr>
          <a:xfrm>
            <a:off x="467544" y="1412776"/>
            <a:ext cx="82089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155" y="5838384"/>
            <a:ext cx="1457166" cy="741449"/>
          </a:xfrm>
          <a:prstGeom prst="rect">
            <a:avLst/>
          </a:prstGeom>
        </p:spPr>
      </p:pic>
      <p:sp>
        <p:nvSpPr>
          <p:cNvPr id="2" name="Titre 1"/>
          <p:cNvSpPr>
            <a:spLocks noGrp="1"/>
          </p:cNvSpPr>
          <p:nvPr>
            <p:ph type="title"/>
          </p:nvPr>
        </p:nvSpPr>
        <p:spPr>
          <a:xfrm>
            <a:off x="457200" y="274638"/>
            <a:ext cx="8229600" cy="562074"/>
          </a:xfrm>
        </p:spPr>
        <p:txBody>
          <a:bodyPr/>
          <a:lstStyle/>
          <a:p>
            <a:r>
              <a:rPr lang="fr-FR" dirty="0" smtClean="0"/>
              <a:t>Modifiez le style du titre</a:t>
            </a:r>
            <a:endParaRPr lang="fr-CA" dirty="0"/>
          </a:p>
        </p:txBody>
      </p:sp>
      <p:sp>
        <p:nvSpPr>
          <p:cNvPr id="9" name="Sous-titre 2"/>
          <p:cNvSpPr>
            <a:spLocks noGrp="1"/>
          </p:cNvSpPr>
          <p:nvPr>
            <p:ph type="subTitle" idx="13"/>
          </p:nvPr>
        </p:nvSpPr>
        <p:spPr>
          <a:xfrm>
            <a:off x="457200" y="836712"/>
            <a:ext cx="8209987" cy="576064"/>
          </a:xfrm>
        </p:spPr>
        <p:txBody>
          <a:bodyPr lIns="144000" anchor="ctr">
            <a:normAutofit/>
          </a:bodyPr>
          <a:lstStyle>
            <a:lvl1pPr marL="0" indent="0" algn="l">
              <a:buNone/>
              <a:defRPr sz="18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A" dirty="0"/>
          </a:p>
        </p:txBody>
      </p:sp>
      <p:sp>
        <p:nvSpPr>
          <p:cNvPr id="3" name="Espace réservé du contenu 2"/>
          <p:cNvSpPr>
            <a:spLocks noGrp="1"/>
          </p:cNvSpPr>
          <p:nvPr>
            <p:ph idx="1"/>
          </p:nvPr>
        </p:nvSpPr>
        <p:spPr>
          <a:xfrm>
            <a:off x="457200" y="1600201"/>
            <a:ext cx="4042792" cy="4349080"/>
          </a:xfrm>
        </p:spPr>
        <p:txBody>
          <a:bodyPr/>
          <a:lstStyle>
            <a:lvl1pPr marL="342900" indent="-342900">
              <a:buFont typeface="Wingdings" panose="05000000000000000000" pitchFamily="2" charset="2"/>
              <a:buChar char="Ø"/>
              <a:defRPr sz="2400"/>
            </a:lvl1pPr>
            <a:lvl2pPr marL="742950" indent="-285750">
              <a:buFont typeface="Wingdings" panose="05000000000000000000" pitchFamily="2" charset="2"/>
              <a:buChar char=""/>
              <a:defRPr sz="2200"/>
            </a:lvl2pPr>
            <a:lvl3pPr marL="1143000" indent="-228600">
              <a:buSzPct val="1000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13" name="Espace réservé du contenu 2"/>
          <p:cNvSpPr>
            <a:spLocks noGrp="1"/>
          </p:cNvSpPr>
          <p:nvPr>
            <p:ph idx="14"/>
          </p:nvPr>
        </p:nvSpPr>
        <p:spPr>
          <a:xfrm>
            <a:off x="4644008" y="1614936"/>
            <a:ext cx="4021160" cy="4349080"/>
          </a:xfrm>
        </p:spPr>
        <p:txBody>
          <a:bodyPr/>
          <a:lstStyle>
            <a:lvl1pPr marL="342900" indent="-342900">
              <a:buFont typeface="Wingdings" panose="05000000000000000000" pitchFamily="2" charset="2"/>
              <a:buChar char="Ø"/>
              <a:defRPr sz="2400"/>
            </a:lvl1pPr>
            <a:lvl2pPr marL="742950" indent="-285750">
              <a:buFont typeface="Wingdings" panose="05000000000000000000" pitchFamily="2" charset="2"/>
              <a:buChar char=""/>
              <a:defRPr sz="2200"/>
            </a:lvl2pPr>
            <a:lvl3pPr marL="1143000" indent="-228600">
              <a:buSzPct val="1000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Tree>
    <p:extLst>
      <p:ext uri="{BB962C8B-B14F-4D97-AF65-F5344CB8AC3E}">
        <p14:creationId xmlns:p14="http://schemas.microsoft.com/office/powerpoint/2010/main" val="1500386590"/>
      </p:ext>
    </p:extLst>
  </p:cSld>
  <p:clrMapOvr>
    <a:overrideClrMapping bg1="lt1" tx1="dk1" bg2="lt2" tx2="dk2" accent1="accent1" accent2="accent2" accent3="accent3" accent4="accent4" accent5="accent5" accent6="accent6" hlink="hlink" folHlink="folHlink"/>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13" Type="http://schemas.openxmlformats.org/officeDocument/2006/relationships/slideLayout" Target="../slideLayouts/slideLayout13.xml" />
  <Relationship Id="rId18" Type="http://schemas.openxmlformats.org/officeDocument/2006/relationships/slideLayout" Target="../slideLayouts/slideLayout18.xml" />
  <Relationship Id="rId26" Type="http://schemas.openxmlformats.org/officeDocument/2006/relationships/theme" Target="../theme/theme1.xml" />
  <Relationship Id="rId3" Type="http://schemas.openxmlformats.org/officeDocument/2006/relationships/slideLayout" Target="../slideLayouts/slideLayout3.xml" />
  <Relationship Id="rId21" Type="http://schemas.openxmlformats.org/officeDocument/2006/relationships/slideLayout" Target="../slideLayouts/slideLayout21.xml" />
  <Relationship Id="rId7" Type="http://schemas.openxmlformats.org/officeDocument/2006/relationships/slideLayout" Target="../slideLayouts/slideLayout7.xml" />
  <Relationship Id="rId12" Type="http://schemas.openxmlformats.org/officeDocument/2006/relationships/slideLayout" Target="../slideLayouts/slideLayout12.xml" />
  <Relationship Id="rId17" Type="http://schemas.openxmlformats.org/officeDocument/2006/relationships/slideLayout" Target="../slideLayouts/slideLayout17.xml" />
  <Relationship Id="rId25" Type="http://schemas.openxmlformats.org/officeDocument/2006/relationships/slideLayout" Target="../slideLayouts/slideLayout25.xml" />
  <Relationship Id="rId2" Type="http://schemas.openxmlformats.org/officeDocument/2006/relationships/slideLayout" Target="../slideLayouts/slideLayout2.xml" />
  <Relationship Id="rId16" Type="http://schemas.openxmlformats.org/officeDocument/2006/relationships/slideLayout" Target="../slideLayouts/slideLayout16.xml" />
  <Relationship Id="rId20" Type="http://schemas.openxmlformats.org/officeDocument/2006/relationships/slideLayout" Target="../slideLayouts/slideLayout20.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24" Type="http://schemas.openxmlformats.org/officeDocument/2006/relationships/slideLayout" Target="../slideLayouts/slideLayout24.xml" />
  <Relationship Id="rId5" Type="http://schemas.openxmlformats.org/officeDocument/2006/relationships/slideLayout" Target="../slideLayouts/slideLayout5.xml" />
  <Relationship Id="rId15" Type="http://schemas.openxmlformats.org/officeDocument/2006/relationships/slideLayout" Target="../slideLayouts/slideLayout15.xml" />
  <Relationship Id="rId23" Type="http://schemas.openxmlformats.org/officeDocument/2006/relationships/slideLayout" Target="../slideLayouts/slideLayout23.xml" />
  <Relationship Id="rId10" Type="http://schemas.openxmlformats.org/officeDocument/2006/relationships/slideLayout" Target="../slideLayouts/slideLayout10.xml" />
  <Relationship Id="rId19" Type="http://schemas.openxmlformats.org/officeDocument/2006/relationships/slideLayout" Target="../slideLayouts/slideLayout19.xml" />
  <Relationship Id="rId4" Type="http://schemas.openxmlformats.org/officeDocument/2006/relationships/slideLayout" Target="../slideLayouts/slideLayout4.xml" />
  <Relationship Id="rId9" Type="http://schemas.openxmlformats.org/officeDocument/2006/relationships/slideLayout" Target="../slideLayouts/slideLayout9.xml" />
  <Relationship Id="rId14" Type="http://schemas.openxmlformats.org/officeDocument/2006/relationships/slideLayout" Target="../slideLayouts/slideLayout14.xml" />
  <Relationship Id="rId22" Type="http://schemas.openxmlformats.org/officeDocument/2006/relationships/slideLayout" Target="../slideLayouts/slideLayout22.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144000" tIns="45720" rIns="91440" bIns="45720" rtlCol="0" anchor="ctr">
            <a:normAutofit/>
          </a:bodyPr>
          <a:lstStyle/>
          <a:p>
            <a:r>
              <a:rPr lang="fr-FR" dirty="0" smtClean="0"/>
              <a:t>Modifiez le style du titre</a:t>
            </a:r>
            <a:endParaRPr lang="fr-CA"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5" name="Espace réservé du pied de page 4"/>
          <p:cNvSpPr>
            <a:spLocks noGrp="1"/>
          </p:cNvSpPr>
          <p:nvPr>
            <p:ph type="ftr" sz="quarter" idx="3"/>
          </p:nvPr>
        </p:nvSpPr>
        <p:spPr>
          <a:xfrm>
            <a:off x="467544"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CA"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7D9991-AB7F-4773-AC3D-DDBE6F03603F}" type="slidenum">
              <a:rPr lang="fr-CA" smtClean="0"/>
              <a:t>‹N°›</a:t>
            </a:fld>
            <a:endParaRPr lang="fr-CA"/>
          </a:p>
        </p:txBody>
      </p:sp>
    </p:spTree>
    <p:extLst>
      <p:ext uri="{BB962C8B-B14F-4D97-AF65-F5344CB8AC3E}">
        <p14:creationId xmlns:p14="http://schemas.microsoft.com/office/powerpoint/2010/main" val="184313773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76" r:id="rId4"/>
    <p:sldLayoutId id="2147483677" r:id="rId5"/>
    <p:sldLayoutId id="2147483650" r:id="rId6"/>
    <p:sldLayoutId id="2147483678" r:id="rId7"/>
    <p:sldLayoutId id="2147483670" r:id="rId8"/>
    <p:sldLayoutId id="2147483671" r:id="rId9"/>
    <p:sldLayoutId id="2147483672" r:id="rId10"/>
    <p:sldLayoutId id="2147483673" r:id="rId11"/>
    <p:sldLayoutId id="2147483674" r:id="rId12"/>
    <p:sldLayoutId id="2147483675" r:id="rId13"/>
    <p:sldLayoutId id="2147483654" r:id="rId14"/>
    <p:sldLayoutId id="2147483655" r:id="rId15"/>
    <p:sldLayoutId id="2147483679" r:id="rId16"/>
    <p:sldLayoutId id="2147483661" r:id="rId17"/>
    <p:sldLayoutId id="2147483662" r:id="rId18"/>
    <p:sldLayoutId id="2147483663" r:id="rId19"/>
    <p:sldLayoutId id="2147483664" r:id="rId20"/>
    <p:sldLayoutId id="2147483665" r:id="rId21"/>
    <p:sldLayoutId id="2147483666" r:id="rId22"/>
    <p:sldLayoutId id="2147483667" r:id="rId23"/>
    <p:sldLayoutId id="2147483668" r:id="rId24"/>
    <p:sldLayoutId id="2147483669" r:id="rId25"/>
  </p:sldLayoutIdLst>
  <p:txStyles>
    <p:titleStyle>
      <a:lvl1pPr algn="l" defTabSz="914400" rtl="0" eaLnBrk="1" latinLnBrk="0" hangingPunct="1">
        <a:spcBef>
          <a:spcPct val="0"/>
        </a:spcBef>
        <a:buNone/>
        <a:defRPr sz="3200" b="1" i="0" kern="1200" cap="none"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2" Type="http://schemas.openxmlformats.org/officeDocument/2006/relationships/notesSlide" Target="../notesSlides/notesSlide1.xml" />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2" Type="http://schemas.openxmlformats.org/officeDocument/2006/relationships/notesSlide" Target="../notesSlides/notesSlide10.xml" />
  <Relationship Id="rId1" Type="http://schemas.openxmlformats.org/officeDocument/2006/relationships/slideLayout" Target="../slideLayouts/slideLayout7.xml" />
</Relationships>
</file>

<file path=ppt/slides/_rels/slide11.xml.rels>&#65279;<?xml version="1.0" encoding="UTF-8" standalone="yes"?>
<Relationships xmlns="http://schemas.openxmlformats.org/package/2006/relationships">
  <Relationship Id="rId2" Type="http://schemas.openxmlformats.org/officeDocument/2006/relationships/notesSlide" Target="../notesSlides/notesSlide11.xml" />
  <Relationship Id="rId1" Type="http://schemas.openxmlformats.org/officeDocument/2006/relationships/slideLayout" Target="../slideLayouts/slideLayout7.xml" />
</Relationships>
</file>

<file path=ppt/slides/_rels/slide12.xml.rels>&#65279;<?xml version="1.0" encoding="UTF-8" standalone="yes"?>
<Relationships xmlns="http://schemas.openxmlformats.org/package/2006/relationships">
  <Relationship Id="rId2" Type="http://schemas.openxmlformats.org/officeDocument/2006/relationships/notesSlide" Target="../notesSlides/notesSlide12.xml" />
  <Relationship Id="rId1" Type="http://schemas.openxmlformats.org/officeDocument/2006/relationships/slideLayout" Target="../slideLayouts/slideLayout7.xml" />
</Relationships>
</file>

<file path=ppt/slides/_rels/slide13.xml.rels>&#65279;<?xml version="1.0" encoding="UTF-8" standalone="yes"?>
<Relationships xmlns="http://schemas.openxmlformats.org/package/2006/relationships">
  <Relationship Id="rId2" Type="http://schemas.openxmlformats.org/officeDocument/2006/relationships/notesSlide" Target="../notesSlides/notesSlide13.xml" />
  <Relationship Id="rId1" Type="http://schemas.openxmlformats.org/officeDocument/2006/relationships/slideLayout" Target="../slideLayouts/slideLayout7.xml" />
</Relationships>
</file>

<file path=ppt/slides/_rels/slide14.xml.rels>&#65279;<?xml version="1.0" encoding="UTF-8" standalone="yes"?>
<Relationships xmlns="http://schemas.openxmlformats.org/package/2006/relationships">
  <Relationship Id="rId2" Type="http://schemas.openxmlformats.org/officeDocument/2006/relationships/notesSlide" Target="../notesSlides/notesSlide14.xml" />
  <Relationship Id="rId1" Type="http://schemas.openxmlformats.org/officeDocument/2006/relationships/slideLayout" Target="../slideLayouts/slideLayout7.xml" />
</Relationships>
</file>

<file path=ppt/slides/_rels/slide15.xml.rels>&#65279;<?xml version="1.0" encoding="UTF-8" standalone="yes"?>
<Relationships xmlns="http://schemas.openxmlformats.org/package/2006/relationships">
  <Relationship Id="rId2" Type="http://schemas.openxmlformats.org/officeDocument/2006/relationships/notesSlide" Target="../notesSlides/notesSlide15.xml" />
  <Relationship Id="rId1" Type="http://schemas.openxmlformats.org/officeDocument/2006/relationships/slideLayout" Target="../slideLayouts/slideLayout5.xml" />
</Relationships>
</file>

<file path=ppt/slides/_rels/slide16.xml.rels>&#65279;<?xml version="1.0" encoding="UTF-8" standalone="yes"?>
<Relationships xmlns="http://schemas.openxmlformats.org/package/2006/relationships">
  <Relationship Id="rId2" Type="http://schemas.openxmlformats.org/officeDocument/2006/relationships/notesSlide" Target="../notesSlides/notesSlide16.xml" />
  <Relationship Id="rId1" Type="http://schemas.openxmlformats.org/officeDocument/2006/relationships/slideLayout" Target="../slideLayouts/slideLayout4.xml" />
</Relationships>
</file>

<file path=ppt/slides/_rels/slide2.xml.rels>&#65279;<?xml version="1.0" encoding="UTF-8" standalone="yes"?>
<Relationships xmlns="http://schemas.openxmlformats.org/package/2006/relationships">
  <Relationship Id="rId2" Type="http://schemas.openxmlformats.org/officeDocument/2006/relationships/notesSlide" Target="../notesSlides/notesSlide2.xml" />
  <Relationship Id="rId1" Type="http://schemas.openxmlformats.org/officeDocument/2006/relationships/slideLayout" Target="../slideLayouts/slideLayout5.xml" />
</Relationships>
</file>

<file path=ppt/slides/_rels/slide3.xml.rels>&#65279;<?xml version="1.0" encoding="UTF-8" standalone="yes"?>
<Relationships xmlns="http://schemas.openxmlformats.org/package/2006/relationships">
  <Relationship Id="rId2" Type="http://schemas.openxmlformats.org/officeDocument/2006/relationships/notesSlide" Target="../notesSlides/notesSlide3.xml" />
  <Relationship Id="rId1" Type="http://schemas.openxmlformats.org/officeDocument/2006/relationships/slideLayout" Target="../slideLayouts/slideLayout7.xml" />
</Relationships>
</file>

<file path=ppt/slides/_rels/slide4.xml.rels>&#65279;<?xml version="1.0" encoding="UTF-8" standalone="yes"?>
<Relationships xmlns="http://schemas.openxmlformats.org/package/2006/relationships">
  <Relationship Id="rId2" Type="http://schemas.openxmlformats.org/officeDocument/2006/relationships/notesSlide" Target="../notesSlides/notesSlide4.xml" />
  <Relationship Id="rId1" Type="http://schemas.openxmlformats.org/officeDocument/2006/relationships/slideLayout" Target="../slideLayouts/slideLayout7.xml" />
</Relationships>
</file>

<file path=ppt/slides/_rels/slide5.xml.rels>&#65279;<?xml version="1.0" encoding="UTF-8" standalone="yes"?>
<Relationships xmlns="http://schemas.openxmlformats.org/package/2006/relationships">
  <Relationship Id="rId2" Type="http://schemas.openxmlformats.org/officeDocument/2006/relationships/notesSlide" Target="../notesSlides/notesSlide5.xml" />
  <Relationship Id="rId1" Type="http://schemas.openxmlformats.org/officeDocument/2006/relationships/slideLayout" Target="../slideLayouts/slideLayout7.xml" />
</Relationships>
</file>

<file path=ppt/slides/_rels/slide6.xml.rels>&#65279;<?xml version="1.0" encoding="UTF-8" standalone="yes"?>
<Relationships xmlns="http://schemas.openxmlformats.org/package/2006/relationships">
  <Relationship Id="rId2" Type="http://schemas.openxmlformats.org/officeDocument/2006/relationships/notesSlide" Target="../notesSlides/notesSlide6.xml" />
  <Relationship Id="rId1" Type="http://schemas.openxmlformats.org/officeDocument/2006/relationships/slideLayout" Target="../slideLayouts/slideLayout7.xml" />
</Relationships>
</file>

<file path=ppt/slides/_rels/slide7.xml.rels>&#65279;<?xml version="1.0" encoding="UTF-8" standalone="yes"?>
<Relationships xmlns="http://schemas.openxmlformats.org/package/2006/relationships">
  <Relationship Id="rId2" Type="http://schemas.openxmlformats.org/officeDocument/2006/relationships/notesSlide" Target="../notesSlides/notesSlide7.xml" />
  <Relationship Id="rId1" Type="http://schemas.openxmlformats.org/officeDocument/2006/relationships/slideLayout" Target="../slideLayouts/slideLayout7.xml" />
</Relationships>
</file>

<file path=ppt/slides/_rels/slide8.xml.rels>&#65279;<?xml version="1.0" encoding="UTF-8" standalone="yes"?>
<Relationships xmlns="http://schemas.openxmlformats.org/package/2006/relationships">
  <Relationship Id="rId2" Type="http://schemas.openxmlformats.org/officeDocument/2006/relationships/notesSlide" Target="../notesSlides/notesSlide8.xml" />
  <Relationship Id="rId1" Type="http://schemas.openxmlformats.org/officeDocument/2006/relationships/slideLayout" Target="../slideLayouts/slideLayout7.xml" />
</Relationships>
</file>

<file path=ppt/slides/_rels/slide9.xml.rels>&#65279;<?xml version="1.0" encoding="UTF-8" standalone="yes"?>
<Relationships xmlns="http://schemas.openxmlformats.org/package/2006/relationships">
  <Relationship Id="rId2" Type="http://schemas.openxmlformats.org/officeDocument/2006/relationships/notesSlide" Target="../notesSlides/notesSlide9.xml" />
  <Relationship Id="rId1" Type="http://schemas.openxmlformats.org/officeDocument/2006/relationships/slideLayout" Target="../slideLayouts/slideLayout7.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ctrTitle"/>
          </p:nvPr>
        </p:nvSpPr>
        <p:spPr>
          <a:xfrm>
            <a:off x="685800" y="908720"/>
            <a:ext cx="7772400" cy="3168352"/>
          </a:xfrm>
        </p:spPr>
        <p:txBody>
          <a:bodyPr/>
          <a:lstStyle/>
          <a:p>
            <a:r>
              <a:rPr lang="en-US" dirty="0"/>
              <a:t>Homologating a Protection Mandate: </a:t>
            </a:r>
            <a:r>
              <a:rPr lang="en-US" dirty="0">
                <a:solidFill>
                  <a:schemeClr val="bg2"/>
                </a:solidFill>
              </a:rPr>
              <a:t>the Good, the Bad, and the Ugly</a:t>
            </a:r>
            <a:endParaRPr lang="en-CA" dirty="0">
              <a:solidFill>
                <a:schemeClr val="bg2"/>
              </a:solidFill>
            </a:endParaRPr>
          </a:p>
        </p:txBody>
      </p:sp>
      <p:sp>
        <p:nvSpPr>
          <p:cNvPr id="7" name="Sous-titre 6"/>
          <p:cNvSpPr>
            <a:spLocks noGrp="1"/>
          </p:cNvSpPr>
          <p:nvPr>
            <p:ph type="subTitle" idx="1"/>
          </p:nvPr>
        </p:nvSpPr>
        <p:spPr/>
        <p:txBody>
          <a:bodyPr/>
          <a:lstStyle/>
          <a:p>
            <a:endParaRPr lang="en-CA"/>
          </a:p>
        </p:txBody>
      </p:sp>
      <p:sp>
        <p:nvSpPr>
          <p:cNvPr id="8" name="ZoneTexte 7"/>
          <p:cNvSpPr txBox="1"/>
          <p:nvPr/>
        </p:nvSpPr>
        <p:spPr>
          <a:xfrm>
            <a:off x="899592" y="4437112"/>
            <a:ext cx="4248472" cy="646331"/>
          </a:xfrm>
          <a:prstGeom prst="rect">
            <a:avLst/>
          </a:prstGeom>
          <a:noFill/>
        </p:spPr>
        <p:txBody>
          <a:bodyPr wrap="square" rtlCol="0">
            <a:spAutoFit/>
          </a:bodyPr>
          <a:lstStyle/>
          <a:p>
            <a:pPr>
              <a:tabLst>
                <a:tab pos="722313" algn="l"/>
              </a:tabLst>
            </a:pPr>
            <a:r>
              <a:rPr lang="en-CA" dirty="0" smtClean="0"/>
              <a:t>By: 	</a:t>
            </a:r>
            <a:r>
              <a:rPr lang="it-IT" dirty="0"/>
              <a:t>Marcella De Piano, </a:t>
            </a:r>
            <a:r>
              <a:rPr lang="it-IT" dirty="0" smtClean="0"/>
              <a:t>notary</a:t>
            </a:r>
            <a:br>
              <a:rPr lang="it-IT" dirty="0" smtClean="0"/>
            </a:br>
            <a:r>
              <a:rPr lang="it-IT" dirty="0" smtClean="0"/>
              <a:t>	Vanessa </a:t>
            </a:r>
            <a:r>
              <a:rPr lang="it-IT" dirty="0"/>
              <a:t>Gregorio, lawyer</a:t>
            </a:r>
            <a:endParaRPr lang="en-CA" dirty="0"/>
          </a:p>
        </p:txBody>
      </p:sp>
    </p:spTree>
    <p:extLst>
      <p:ext uri="{BB962C8B-B14F-4D97-AF65-F5344CB8AC3E}">
        <p14:creationId xmlns:p14="http://schemas.microsoft.com/office/powerpoint/2010/main" val="3159575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a:t>Situation #8</a:t>
            </a:r>
          </a:p>
        </p:txBody>
      </p:sp>
      <p:sp>
        <p:nvSpPr>
          <p:cNvPr id="3" name="Sous-titre 2"/>
          <p:cNvSpPr>
            <a:spLocks noGrp="1"/>
          </p:cNvSpPr>
          <p:nvPr>
            <p:ph type="subTitle" idx="13"/>
          </p:nvPr>
        </p:nvSpPr>
        <p:spPr/>
        <p:txBody>
          <a:bodyPr>
            <a:noAutofit/>
          </a:bodyPr>
          <a:lstStyle/>
          <a:p>
            <a:r>
              <a:rPr lang="en-US" sz="1700" dirty="0"/>
              <a:t>My father’s cognitive health is declining. His bills are piling up and the nursing home is threatening to kick him out. I do not have access to his account and his protection mandate has not been homologated. What can I do?</a:t>
            </a:r>
            <a:endParaRPr lang="en-CA" sz="1700" dirty="0"/>
          </a:p>
        </p:txBody>
      </p:sp>
      <p:sp>
        <p:nvSpPr>
          <p:cNvPr id="4" name="Espace réservé du contenu 3"/>
          <p:cNvSpPr>
            <a:spLocks noGrp="1"/>
          </p:cNvSpPr>
          <p:nvPr>
            <p:ph idx="1"/>
          </p:nvPr>
        </p:nvSpPr>
        <p:spPr/>
        <p:txBody>
          <a:bodyPr>
            <a:noAutofit/>
          </a:bodyPr>
          <a:lstStyle/>
          <a:p>
            <a:r>
              <a:rPr lang="en-US" sz="1550" dirty="0" smtClean="0"/>
              <a:t>The Good</a:t>
            </a:r>
            <a:endParaRPr lang="en-US" sz="1550" dirty="0"/>
          </a:p>
          <a:p>
            <a:pPr lvl="1"/>
            <a:r>
              <a:rPr lang="en-US" sz="1550" dirty="0" smtClean="0"/>
              <a:t>Provisional </a:t>
            </a:r>
            <a:r>
              <a:rPr lang="en-US" sz="1550" dirty="0"/>
              <a:t>administration (safeguard order)</a:t>
            </a:r>
          </a:p>
          <a:p>
            <a:pPr lvl="1"/>
            <a:r>
              <a:rPr lang="en-US" sz="1550" dirty="0" smtClean="0"/>
              <a:t>Article </a:t>
            </a:r>
            <a:r>
              <a:rPr lang="en-US" sz="1550" dirty="0"/>
              <a:t>2167.1 </a:t>
            </a:r>
            <a:r>
              <a:rPr lang="en-US" sz="1550" i="1" dirty="0"/>
              <a:t>Civil Code of Quebec</a:t>
            </a:r>
          </a:p>
          <a:p>
            <a:pPr lvl="2"/>
            <a:r>
              <a:rPr lang="en-US" sz="1550" dirty="0" smtClean="0"/>
              <a:t>“</a:t>
            </a:r>
            <a:r>
              <a:rPr lang="en-US" sz="1550" dirty="0"/>
              <a:t>In the course of homologation proceedings or even before if a </a:t>
            </a:r>
            <a:r>
              <a:rPr lang="en-US" sz="1550" u="sng" dirty="0"/>
              <a:t>request for homologation </a:t>
            </a:r>
            <a:r>
              <a:rPr lang="en-US" sz="1550" dirty="0"/>
              <a:t>is imminent and it is necessary to act to </a:t>
            </a:r>
            <a:r>
              <a:rPr lang="en-US" sz="1550" u="sng" dirty="0"/>
              <a:t>prevent serious injury </a:t>
            </a:r>
            <a:r>
              <a:rPr lang="en-US" sz="1550" dirty="0"/>
              <a:t>for the </a:t>
            </a:r>
            <a:r>
              <a:rPr lang="en-US" sz="1550" dirty="0" err="1"/>
              <a:t>mandator</a:t>
            </a:r>
            <a:r>
              <a:rPr lang="en-US" sz="1550" dirty="0"/>
              <a:t>, the court may issue any order it considers necessary to ensure the personal protection of the </a:t>
            </a:r>
            <a:r>
              <a:rPr lang="en-US" sz="1550" dirty="0" err="1"/>
              <a:t>mandator</a:t>
            </a:r>
            <a:r>
              <a:rPr lang="en-US" sz="1550" dirty="0"/>
              <a:t>, his representation in the exercise of civil rights or the administration of his </a:t>
            </a:r>
            <a:r>
              <a:rPr lang="en-US" sz="1550" dirty="0" smtClean="0"/>
              <a:t>property.”</a:t>
            </a:r>
            <a:br>
              <a:rPr lang="en-US" sz="1550" dirty="0" smtClean="0"/>
            </a:br>
            <a:r>
              <a:rPr lang="en-US" sz="1550" dirty="0" smtClean="0"/>
              <a:t/>
            </a:r>
            <a:br>
              <a:rPr lang="en-US" sz="1550" dirty="0" smtClean="0"/>
            </a:br>
            <a:r>
              <a:rPr lang="en-US" sz="1550" dirty="0" smtClean="0"/>
              <a:t>An </a:t>
            </a:r>
            <a:r>
              <a:rPr lang="en-US" sz="1550" dirty="0"/>
              <a:t>act under which the </a:t>
            </a:r>
            <a:r>
              <a:rPr lang="en-US" sz="1550" dirty="0" err="1"/>
              <a:t>mandator</a:t>
            </a:r>
            <a:r>
              <a:rPr lang="en-US" sz="1550" dirty="0"/>
              <a:t> has already charged the administration of his property to another person continues to produce its effects notwithstanding the proceedings, unless the act is revoked by the court for a serious reason.”</a:t>
            </a:r>
          </a:p>
          <a:p>
            <a:r>
              <a:rPr lang="en-US" sz="1550" dirty="0" smtClean="0"/>
              <a:t>The </a:t>
            </a:r>
            <a:r>
              <a:rPr lang="en-US" sz="1550" dirty="0"/>
              <a:t>Bad and the </a:t>
            </a:r>
            <a:r>
              <a:rPr lang="en-US" sz="1550" dirty="0" smtClean="0"/>
              <a:t>Ugly</a:t>
            </a:r>
            <a:endParaRPr lang="en-US" sz="1550" dirty="0"/>
          </a:p>
          <a:p>
            <a:pPr lvl="1"/>
            <a:r>
              <a:rPr lang="en-US" sz="1550" dirty="0" smtClean="0"/>
              <a:t>Not </a:t>
            </a:r>
            <a:r>
              <a:rPr lang="en-US" sz="1550" dirty="0"/>
              <a:t>involving the incapacitated person or other family members</a:t>
            </a:r>
          </a:p>
          <a:p>
            <a:pPr lvl="1"/>
            <a:r>
              <a:rPr lang="en-US" sz="1550" dirty="0" smtClean="0"/>
              <a:t>Self-represented litigants</a:t>
            </a:r>
            <a:endParaRPr lang="en-US" sz="1550" dirty="0"/>
          </a:p>
          <a:p>
            <a:endParaRPr lang="en-CA" sz="1550" dirty="0"/>
          </a:p>
        </p:txBody>
      </p:sp>
    </p:spTree>
    <p:extLst>
      <p:ext uri="{BB962C8B-B14F-4D97-AF65-F5344CB8AC3E}">
        <p14:creationId xmlns:p14="http://schemas.microsoft.com/office/powerpoint/2010/main" val="34614379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a:t>Situation #9</a:t>
            </a:r>
          </a:p>
        </p:txBody>
      </p:sp>
      <p:sp>
        <p:nvSpPr>
          <p:cNvPr id="3" name="Sous-titre 2"/>
          <p:cNvSpPr>
            <a:spLocks noGrp="1"/>
          </p:cNvSpPr>
          <p:nvPr>
            <p:ph type="subTitle" idx="13"/>
          </p:nvPr>
        </p:nvSpPr>
        <p:spPr/>
        <p:txBody>
          <a:bodyPr>
            <a:normAutofit lnSpcReduction="10000"/>
          </a:bodyPr>
          <a:lstStyle/>
          <a:p>
            <a:r>
              <a:rPr lang="en-US" dirty="0"/>
              <a:t>Does my mandatary need to render an account of his administration once the protection mandate is homologated; if so, to whom?</a:t>
            </a:r>
            <a:endParaRPr lang="en-CA" dirty="0"/>
          </a:p>
        </p:txBody>
      </p:sp>
      <p:sp>
        <p:nvSpPr>
          <p:cNvPr id="4" name="Espace réservé du contenu 3"/>
          <p:cNvSpPr>
            <a:spLocks noGrp="1"/>
          </p:cNvSpPr>
          <p:nvPr>
            <p:ph idx="1"/>
          </p:nvPr>
        </p:nvSpPr>
        <p:spPr/>
        <p:txBody>
          <a:bodyPr/>
          <a:lstStyle/>
          <a:p>
            <a:r>
              <a:rPr lang="en-US" dirty="0" smtClean="0"/>
              <a:t>The Good</a:t>
            </a:r>
            <a:endParaRPr lang="en-US" dirty="0"/>
          </a:p>
          <a:p>
            <a:pPr lvl="1"/>
            <a:r>
              <a:rPr lang="en-US" dirty="0" smtClean="0"/>
              <a:t>Provisions </a:t>
            </a:r>
            <a:r>
              <a:rPr lang="en-US" dirty="0"/>
              <a:t>of the protection </a:t>
            </a:r>
            <a:r>
              <a:rPr lang="en-US" dirty="0" smtClean="0"/>
              <a:t>mandate</a:t>
            </a:r>
          </a:p>
          <a:p>
            <a:pPr lvl="1"/>
            <a:endParaRPr lang="en-US" dirty="0"/>
          </a:p>
          <a:p>
            <a:r>
              <a:rPr lang="en-US" dirty="0" smtClean="0"/>
              <a:t>The </a:t>
            </a:r>
            <a:r>
              <a:rPr lang="en-US" dirty="0"/>
              <a:t>Bad and the </a:t>
            </a:r>
            <a:r>
              <a:rPr lang="en-US" dirty="0" smtClean="0"/>
              <a:t>Ugly</a:t>
            </a:r>
            <a:endParaRPr lang="en-US" dirty="0"/>
          </a:p>
          <a:p>
            <a:pPr lvl="1"/>
            <a:r>
              <a:rPr lang="en-US" dirty="0" smtClean="0"/>
              <a:t>Not </a:t>
            </a:r>
            <a:r>
              <a:rPr lang="en-US" dirty="0"/>
              <a:t>involving the other family members</a:t>
            </a:r>
          </a:p>
          <a:p>
            <a:pPr lvl="1"/>
            <a:r>
              <a:rPr lang="en-US" dirty="0" smtClean="0"/>
              <a:t>Perception</a:t>
            </a:r>
            <a:endParaRPr lang="en-US" dirty="0"/>
          </a:p>
          <a:p>
            <a:endParaRPr lang="en-CA" dirty="0"/>
          </a:p>
        </p:txBody>
      </p:sp>
    </p:spTree>
    <p:extLst>
      <p:ext uri="{BB962C8B-B14F-4D97-AF65-F5344CB8AC3E}">
        <p14:creationId xmlns:p14="http://schemas.microsoft.com/office/powerpoint/2010/main" val="25507964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a:t>Situation #10</a:t>
            </a:r>
          </a:p>
        </p:txBody>
      </p:sp>
      <p:sp>
        <p:nvSpPr>
          <p:cNvPr id="3" name="Sous-titre 2"/>
          <p:cNvSpPr>
            <a:spLocks noGrp="1"/>
          </p:cNvSpPr>
          <p:nvPr>
            <p:ph type="subTitle" idx="13"/>
          </p:nvPr>
        </p:nvSpPr>
        <p:spPr/>
        <p:txBody>
          <a:bodyPr/>
          <a:lstStyle/>
          <a:p>
            <a:r>
              <a:rPr lang="en-US" dirty="0"/>
              <a:t>Who needs to be notified that my protection mandate is being homologated?</a:t>
            </a:r>
            <a:endParaRPr lang="en-CA" dirty="0"/>
          </a:p>
        </p:txBody>
      </p:sp>
      <p:sp>
        <p:nvSpPr>
          <p:cNvPr id="4" name="Espace réservé du contenu 3"/>
          <p:cNvSpPr>
            <a:spLocks noGrp="1"/>
          </p:cNvSpPr>
          <p:nvPr>
            <p:ph idx="1"/>
          </p:nvPr>
        </p:nvSpPr>
        <p:spPr/>
        <p:txBody>
          <a:bodyPr/>
          <a:lstStyle/>
          <a:p>
            <a:r>
              <a:rPr lang="en-US" dirty="0" smtClean="0"/>
              <a:t>Article </a:t>
            </a:r>
            <a:r>
              <a:rPr lang="en-US" dirty="0"/>
              <a:t>404 </a:t>
            </a:r>
            <a:r>
              <a:rPr lang="en-US" i="1" dirty="0"/>
              <a:t>Civil Code of </a:t>
            </a:r>
            <a:r>
              <a:rPr lang="en-US" i="1" dirty="0" smtClean="0"/>
              <a:t>Procedure</a:t>
            </a:r>
            <a:endParaRPr lang="en-US" dirty="0"/>
          </a:p>
          <a:p>
            <a:pPr lvl="1"/>
            <a:r>
              <a:rPr lang="en-US" dirty="0" smtClean="0"/>
              <a:t>Incapacitated </a:t>
            </a:r>
            <a:r>
              <a:rPr lang="en-US" dirty="0"/>
              <a:t>person</a:t>
            </a:r>
          </a:p>
          <a:p>
            <a:pPr lvl="1"/>
            <a:r>
              <a:rPr lang="en-US" dirty="0" smtClean="0"/>
              <a:t>Substitute </a:t>
            </a:r>
            <a:r>
              <a:rPr lang="en-US" dirty="0"/>
              <a:t>mandataries</a:t>
            </a:r>
          </a:p>
          <a:p>
            <a:pPr lvl="1"/>
            <a:r>
              <a:rPr lang="en-US" dirty="0" smtClean="0"/>
              <a:t>Person </a:t>
            </a:r>
            <a:r>
              <a:rPr lang="en-US" dirty="0"/>
              <a:t>designated to receive a rendering of account</a:t>
            </a:r>
          </a:p>
          <a:p>
            <a:pPr lvl="1"/>
            <a:r>
              <a:rPr lang="en-US" dirty="0" smtClean="0"/>
              <a:t>Two </a:t>
            </a:r>
            <a:r>
              <a:rPr lang="en-US" dirty="0"/>
              <a:t>other family members or persons who have a special interest in the incapacitated person</a:t>
            </a:r>
          </a:p>
          <a:p>
            <a:pPr lvl="1"/>
            <a:r>
              <a:rPr lang="en-US" dirty="0" smtClean="0"/>
              <a:t>Public </a:t>
            </a:r>
            <a:r>
              <a:rPr lang="en-US" dirty="0"/>
              <a:t>Curator of </a:t>
            </a:r>
            <a:r>
              <a:rPr lang="en-US" dirty="0" smtClean="0"/>
              <a:t>Quebec</a:t>
            </a:r>
          </a:p>
          <a:p>
            <a:pPr lvl="1"/>
            <a:endParaRPr lang="en-US" dirty="0"/>
          </a:p>
          <a:p>
            <a:r>
              <a:rPr lang="en-US" dirty="0" smtClean="0"/>
              <a:t>The </a:t>
            </a:r>
            <a:r>
              <a:rPr lang="en-US" dirty="0"/>
              <a:t>Bad and the </a:t>
            </a:r>
            <a:r>
              <a:rPr lang="en-US" dirty="0" smtClean="0"/>
              <a:t>Ugly</a:t>
            </a:r>
            <a:endParaRPr lang="en-US" dirty="0"/>
          </a:p>
          <a:p>
            <a:pPr lvl="1"/>
            <a:r>
              <a:rPr lang="en-US" dirty="0" smtClean="0"/>
              <a:t>Intentionally </a:t>
            </a:r>
            <a:r>
              <a:rPr lang="en-US" dirty="0"/>
              <a:t>excluding family members to avoid conflict or contestation</a:t>
            </a:r>
          </a:p>
          <a:p>
            <a:endParaRPr lang="en-CA" dirty="0"/>
          </a:p>
        </p:txBody>
      </p:sp>
    </p:spTree>
    <p:extLst>
      <p:ext uri="{BB962C8B-B14F-4D97-AF65-F5344CB8AC3E}">
        <p14:creationId xmlns:p14="http://schemas.microsoft.com/office/powerpoint/2010/main" val="14895783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a:t>Situation #11</a:t>
            </a:r>
          </a:p>
        </p:txBody>
      </p:sp>
      <p:sp>
        <p:nvSpPr>
          <p:cNvPr id="3" name="Sous-titre 2"/>
          <p:cNvSpPr>
            <a:spLocks noGrp="1"/>
          </p:cNvSpPr>
          <p:nvPr>
            <p:ph type="subTitle" idx="13"/>
          </p:nvPr>
        </p:nvSpPr>
        <p:spPr/>
        <p:txBody>
          <a:bodyPr/>
          <a:lstStyle/>
          <a:p>
            <a:r>
              <a:rPr lang="en-US" dirty="0"/>
              <a:t>What do you recommend once the protection mandate has been homologated?</a:t>
            </a:r>
            <a:endParaRPr lang="en-CA" dirty="0"/>
          </a:p>
        </p:txBody>
      </p:sp>
      <p:sp>
        <p:nvSpPr>
          <p:cNvPr id="4" name="Espace réservé du contenu 3"/>
          <p:cNvSpPr>
            <a:spLocks noGrp="1"/>
          </p:cNvSpPr>
          <p:nvPr>
            <p:ph idx="1"/>
          </p:nvPr>
        </p:nvSpPr>
        <p:spPr/>
        <p:txBody>
          <a:bodyPr/>
          <a:lstStyle/>
          <a:p>
            <a:r>
              <a:rPr lang="en-US" dirty="0" smtClean="0"/>
              <a:t>The Good</a:t>
            </a:r>
            <a:endParaRPr lang="en-US" dirty="0"/>
          </a:p>
          <a:p>
            <a:pPr lvl="1"/>
            <a:r>
              <a:rPr lang="en-US" dirty="0" smtClean="0"/>
              <a:t>Family </a:t>
            </a:r>
            <a:r>
              <a:rPr lang="en-US" dirty="0"/>
              <a:t>debrief</a:t>
            </a:r>
          </a:p>
          <a:p>
            <a:pPr lvl="1"/>
            <a:r>
              <a:rPr lang="en-US" dirty="0" smtClean="0"/>
              <a:t>Review </a:t>
            </a:r>
            <a:r>
              <a:rPr lang="en-US" dirty="0"/>
              <a:t>the judgment</a:t>
            </a:r>
          </a:p>
          <a:p>
            <a:pPr lvl="1"/>
            <a:r>
              <a:rPr lang="en-US" dirty="0" smtClean="0"/>
              <a:t>Discuss </a:t>
            </a:r>
            <a:r>
              <a:rPr lang="en-US" dirty="0"/>
              <a:t>the role of the mandatary and other provisions of the protection mandate</a:t>
            </a:r>
          </a:p>
          <a:p>
            <a:pPr lvl="1"/>
            <a:r>
              <a:rPr lang="en-US" dirty="0" smtClean="0"/>
              <a:t>Establish </a:t>
            </a:r>
            <a:r>
              <a:rPr lang="en-US" dirty="0"/>
              <a:t>a protocol for the day to day operations </a:t>
            </a:r>
            <a:endParaRPr lang="en-US" dirty="0" smtClean="0"/>
          </a:p>
          <a:p>
            <a:pPr lvl="1"/>
            <a:endParaRPr lang="en-US" dirty="0"/>
          </a:p>
          <a:p>
            <a:r>
              <a:rPr lang="en-US" dirty="0" smtClean="0"/>
              <a:t>The </a:t>
            </a:r>
            <a:r>
              <a:rPr lang="en-US" dirty="0"/>
              <a:t>Bad and the </a:t>
            </a:r>
            <a:r>
              <a:rPr lang="en-US" dirty="0" smtClean="0"/>
              <a:t>Ugly</a:t>
            </a:r>
            <a:endParaRPr lang="en-US" dirty="0"/>
          </a:p>
          <a:p>
            <a:pPr lvl="1"/>
            <a:r>
              <a:rPr lang="en-US" dirty="0" smtClean="0"/>
              <a:t>Misinterpretation </a:t>
            </a:r>
            <a:r>
              <a:rPr lang="en-US" dirty="0"/>
              <a:t>of the judgment by the incapacitated person or other family members</a:t>
            </a:r>
          </a:p>
          <a:p>
            <a:endParaRPr lang="en-CA" dirty="0"/>
          </a:p>
        </p:txBody>
      </p:sp>
    </p:spTree>
    <p:extLst>
      <p:ext uri="{BB962C8B-B14F-4D97-AF65-F5344CB8AC3E}">
        <p14:creationId xmlns:p14="http://schemas.microsoft.com/office/powerpoint/2010/main" val="2954992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dirty="0"/>
          </a:p>
        </p:txBody>
      </p:sp>
      <p:sp>
        <p:nvSpPr>
          <p:cNvPr id="3" name="Sous-titre 2"/>
          <p:cNvSpPr>
            <a:spLocks noGrp="1"/>
          </p:cNvSpPr>
          <p:nvPr>
            <p:ph type="subTitle" idx="13"/>
          </p:nvPr>
        </p:nvSpPr>
        <p:spPr/>
        <p:txBody>
          <a:bodyPr>
            <a:normAutofit/>
          </a:bodyPr>
          <a:lstStyle/>
          <a:p>
            <a:pPr algn="ctr"/>
            <a:endParaRPr lang="fr-CA" sz="2600" dirty="0">
              <a:solidFill>
                <a:schemeClr val="tx1"/>
              </a:solidFill>
            </a:endParaRPr>
          </a:p>
        </p:txBody>
      </p:sp>
      <p:sp>
        <p:nvSpPr>
          <p:cNvPr id="4" name="Espace réservé du contenu 3"/>
          <p:cNvSpPr>
            <a:spLocks noGrp="1"/>
          </p:cNvSpPr>
          <p:nvPr>
            <p:ph idx="1"/>
          </p:nvPr>
        </p:nvSpPr>
        <p:spPr/>
        <p:txBody>
          <a:bodyPr/>
          <a:lstStyle/>
          <a:p>
            <a:endParaRPr lang="en-CA" dirty="0" smtClean="0"/>
          </a:p>
          <a:p>
            <a:endParaRPr lang="en-CA" dirty="0"/>
          </a:p>
          <a:p>
            <a:pPr marL="0" indent="0" algn="ctr">
              <a:buNone/>
            </a:pPr>
            <a:r>
              <a:rPr lang="en-CA" sz="2600" dirty="0"/>
              <a:t>QUESTIONS?</a:t>
            </a:r>
            <a:endParaRPr lang="fr-CA" sz="2600" dirty="0"/>
          </a:p>
          <a:p>
            <a:endParaRPr lang="fr-CA" dirty="0"/>
          </a:p>
        </p:txBody>
      </p:sp>
    </p:spTree>
    <p:extLst>
      <p:ext uri="{BB962C8B-B14F-4D97-AF65-F5344CB8AC3E}">
        <p14:creationId xmlns:p14="http://schemas.microsoft.com/office/powerpoint/2010/main" val="293950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755576" y="908720"/>
            <a:ext cx="7810127" cy="3024336"/>
          </a:xfrm>
        </p:spPr>
        <p:txBody>
          <a:bodyPr/>
          <a:lstStyle/>
          <a:p>
            <a:r>
              <a:rPr lang="en-CA" sz="2500" dirty="0" smtClean="0"/>
              <a:t/>
            </a:r>
            <a:br>
              <a:rPr lang="en-CA" sz="2500" dirty="0" smtClean="0"/>
            </a:br>
            <a:r>
              <a:rPr lang="en-CA" sz="2500" dirty="0" smtClean="0"/>
              <a:t>Marcella De Piano and Vanessa Gregorio are both professionals working at </a:t>
            </a:r>
            <a:r>
              <a:rPr lang="en-CA" sz="2500" dirty="0" err="1" smtClean="0"/>
              <a:t>BCF’s</a:t>
            </a:r>
            <a:r>
              <a:rPr lang="en-CA" sz="2500" dirty="0" smtClean="0"/>
              <a:t> Montreal office.</a:t>
            </a:r>
            <a:r>
              <a:rPr lang="en-CA" sz="2500" dirty="0"/>
              <a:t/>
            </a:r>
            <a:br>
              <a:rPr lang="en-CA" sz="2500" dirty="0"/>
            </a:br>
            <a:r>
              <a:rPr lang="en-CA" sz="2500" smtClean="0"/>
              <a:t/>
            </a:r>
            <a:br>
              <a:rPr lang="en-CA" sz="2500" smtClean="0"/>
            </a:br>
            <a:r>
              <a:rPr lang="en-CA" sz="2500" smtClean="0"/>
              <a:t>They </a:t>
            </a:r>
            <a:r>
              <a:rPr lang="en-CA" sz="2500" dirty="0" smtClean="0"/>
              <a:t>are members </a:t>
            </a:r>
            <a:r>
              <a:rPr lang="en-US" sz="2500" dirty="0" smtClean="0"/>
              <a:t>of </a:t>
            </a:r>
            <a:r>
              <a:rPr lang="en-US" sz="2500" dirty="0" err="1"/>
              <a:t>BCF’s</a:t>
            </a:r>
            <a:r>
              <a:rPr lang="en-US" sz="2500" dirty="0"/>
              <a:t> </a:t>
            </a:r>
            <a:r>
              <a:rPr lang="en-US" sz="2500" dirty="0" smtClean="0"/>
              <a:t>Wealth Protection</a:t>
            </a:r>
            <a:r>
              <a:rPr lang="en-US" sz="2500" dirty="0"/>
              <a:t/>
            </a:r>
            <a:br>
              <a:rPr lang="en-US" sz="2500" dirty="0"/>
            </a:br>
            <a:r>
              <a:rPr lang="en-US" sz="2500" dirty="0"/>
              <a:t>team. </a:t>
            </a:r>
            <a:r>
              <a:rPr lang="en-US" sz="2500" dirty="0" smtClean="0"/>
              <a:t/>
            </a:r>
            <a:br>
              <a:rPr lang="en-US" sz="2500" dirty="0" smtClean="0"/>
            </a:br>
            <a:r>
              <a:rPr lang="en-US" sz="2500" dirty="0"/>
              <a:t/>
            </a:r>
            <a:br>
              <a:rPr lang="en-US" sz="2500" dirty="0"/>
            </a:br>
            <a:r>
              <a:rPr lang="en-US" sz="2500" dirty="0" smtClean="0"/>
              <a:t>Their </a:t>
            </a:r>
            <a:r>
              <a:rPr lang="en-US" sz="2500" dirty="0"/>
              <a:t>bios and </a:t>
            </a:r>
            <a:r>
              <a:rPr lang="en-US" sz="2500" dirty="0" smtClean="0"/>
              <a:t>contact information are available on : </a:t>
            </a:r>
            <a:r>
              <a:rPr lang="en-US" sz="2500" dirty="0"/>
              <a:t/>
            </a:r>
            <a:br>
              <a:rPr lang="en-US" sz="2500" dirty="0"/>
            </a:br>
            <a:r>
              <a:rPr lang="fr-CA" sz="2500" dirty="0"/>
              <a:t>http://www.bcf.ca/en/strategic-teams/wealth-protection</a:t>
            </a:r>
            <a:endParaRPr lang="en-CA" sz="2500" dirty="0"/>
          </a:p>
        </p:txBody>
      </p:sp>
    </p:spTree>
    <p:extLst>
      <p:ext uri="{BB962C8B-B14F-4D97-AF65-F5344CB8AC3E}">
        <p14:creationId xmlns:p14="http://schemas.microsoft.com/office/powerpoint/2010/main" val="5414470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Thank you</a:t>
            </a:r>
            <a:endParaRPr lang="en-CA" dirty="0"/>
          </a:p>
        </p:txBody>
      </p:sp>
      <p:sp>
        <p:nvSpPr>
          <p:cNvPr id="3" name="Sous-titre 2"/>
          <p:cNvSpPr>
            <a:spLocks noGrp="1"/>
          </p:cNvSpPr>
          <p:nvPr>
            <p:ph type="subTitle" idx="1"/>
          </p:nvPr>
        </p:nvSpPr>
        <p:spPr/>
        <p:txBody>
          <a:bodyPr/>
          <a:lstStyle/>
          <a:p>
            <a:r>
              <a:rPr lang="en-US" dirty="0" smtClean="0"/>
              <a:t>Homologating a Protection Mandate: </a:t>
            </a:r>
            <a:r>
              <a:rPr lang="en-US" dirty="0" smtClean="0">
                <a:solidFill>
                  <a:schemeClr val="tx1"/>
                </a:solidFill>
              </a:rPr>
              <a:t>the Good, the Bad, and the Ugly</a:t>
            </a:r>
            <a:endParaRPr lang="en-CA" dirty="0">
              <a:solidFill>
                <a:schemeClr val="tx1"/>
              </a:solidFill>
            </a:endParaRPr>
          </a:p>
        </p:txBody>
      </p:sp>
    </p:spTree>
    <p:extLst>
      <p:ext uri="{BB962C8B-B14F-4D97-AF65-F5344CB8AC3E}">
        <p14:creationId xmlns:p14="http://schemas.microsoft.com/office/powerpoint/2010/main" val="228182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CA" dirty="0"/>
              <a:t>Introduction</a:t>
            </a:r>
          </a:p>
        </p:txBody>
      </p:sp>
      <p:sp>
        <p:nvSpPr>
          <p:cNvPr id="5" name="Sous-titre 4"/>
          <p:cNvSpPr>
            <a:spLocks noGrp="1"/>
          </p:cNvSpPr>
          <p:nvPr>
            <p:ph type="subTitle" idx="1"/>
          </p:nvPr>
        </p:nvSpPr>
        <p:spPr/>
        <p:txBody>
          <a:bodyPr/>
          <a:lstStyle/>
          <a:p>
            <a:endParaRPr lang="en-CA"/>
          </a:p>
        </p:txBody>
      </p:sp>
    </p:spTree>
    <p:extLst>
      <p:ext uri="{BB962C8B-B14F-4D97-AF65-F5344CB8AC3E}">
        <p14:creationId xmlns:p14="http://schemas.microsoft.com/office/powerpoint/2010/main" val="1155337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smtClean="0"/>
              <a:t>Situation #1</a:t>
            </a:r>
            <a:endParaRPr lang="en-CA" dirty="0"/>
          </a:p>
        </p:txBody>
      </p:sp>
      <p:sp>
        <p:nvSpPr>
          <p:cNvPr id="3" name="Sous-titre 2"/>
          <p:cNvSpPr>
            <a:spLocks noGrp="1"/>
          </p:cNvSpPr>
          <p:nvPr>
            <p:ph type="subTitle" idx="13"/>
          </p:nvPr>
        </p:nvSpPr>
        <p:spPr/>
        <p:txBody>
          <a:bodyPr/>
          <a:lstStyle/>
          <a:p>
            <a:r>
              <a:rPr lang="en-US" dirty="0" smtClean="0"/>
              <a:t>I noticed a decline in my mother’s cognitive capacity. Is she incapable?</a:t>
            </a:r>
            <a:endParaRPr lang="en-CA" dirty="0"/>
          </a:p>
        </p:txBody>
      </p:sp>
      <p:sp>
        <p:nvSpPr>
          <p:cNvPr id="4" name="Espace réservé du contenu 3"/>
          <p:cNvSpPr>
            <a:spLocks noGrp="1"/>
          </p:cNvSpPr>
          <p:nvPr>
            <p:ph idx="1"/>
          </p:nvPr>
        </p:nvSpPr>
        <p:spPr/>
        <p:txBody>
          <a:bodyPr/>
          <a:lstStyle/>
          <a:p>
            <a:r>
              <a:rPr lang="en-US" smtClean="0"/>
              <a:t>What is “incapacity”?</a:t>
            </a:r>
          </a:p>
          <a:p>
            <a:pPr lvl="1"/>
            <a:r>
              <a:rPr lang="en-US" smtClean="0"/>
              <a:t>Cognitive incapacity vs. physical incapacity</a:t>
            </a:r>
          </a:p>
          <a:p>
            <a:pPr lvl="1"/>
            <a:r>
              <a:rPr lang="en-US" smtClean="0"/>
              <a:t>Temporary vs. permanent</a:t>
            </a:r>
          </a:p>
          <a:p>
            <a:pPr lvl="1"/>
            <a:endParaRPr lang="en-US" smtClean="0"/>
          </a:p>
          <a:p>
            <a:r>
              <a:rPr lang="en-US" smtClean="0"/>
              <a:t>What is a protection mandate?</a:t>
            </a:r>
          </a:p>
          <a:p>
            <a:pPr lvl="1"/>
            <a:r>
              <a:rPr lang="en-US" smtClean="0"/>
              <a:t>Formerly known as a “mandate in case of incapacity” or a “mandate given in anticipation of an incapacity”</a:t>
            </a:r>
          </a:p>
          <a:p>
            <a:pPr lvl="1"/>
            <a:r>
              <a:rPr lang="en-US" smtClean="0"/>
              <a:t>Homologation</a:t>
            </a:r>
          </a:p>
          <a:p>
            <a:endParaRPr lang="en-CA" dirty="0"/>
          </a:p>
        </p:txBody>
      </p:sp>
    </p:spTree>
    <p:extLst>
      <p:ext uri="{BB962C8B-B14F-4D97-AF65-F5344CB8AC3E}">
        <p14:creationId xmlns:p14="http://schemas.microsoft.com/office/powerpoint/2010/main" val="28257195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Situation #2</a:t>
            </a:r>
            <a:endParaRPr lang="en-CA" dirty="0"/>
          </a:p>
        </p:txBody>
      </p:sp>
      <p:sp>
        <p:nvSpPr>
          <p:cNvPr id="3" name="Sous-titre 2"/>
          <p:cNvSpPr>
            <a:spLocks noGrp="1"/>
          </p:cNvSpPr>
          <p:nvPr>
            <p:ph type="subTitle" idx="13"/>
          </p:nvPr>
        </p:nvSpPr>
        <p:spPr/>
        <p:txBody>
          <a:bodyPr>
            <a:normAutofit lnSpcReduction="10000"/>
          </a:bodyPr>
          <a:lstStyle/>
          <a:p>
            <a:r>
              <a:rPr lang="en-US" dirty="0" smtClean="0"/>
              <a:t>My mother’s doctor and social worker recommend homologating her protection mandate. I am appointed as her mandatary. What are the next steps?</a:t>
            </a:r>
            <a:endParaRPr lang="en-CA" dirty="0"/>
          </a:p>
        </p:txBody>
      </p:sp>
      <p:sp>
        <p:nvSpPr>
          <p:cNvPr id="10" name="Espace réservé du contenu 9"/>
          <p:cNvSpPr>
            <a:spLocks noGrp="1"/>
          </p:cNvSpPr>
          <p:nvPr>
            <p:ph idx="1"/>
          </p:nvPr>
        </p:nvSpPr>
        <p:spPr/>
        <p:txBody>
          <a:bodyPr/>
          <a:lstStyle/>
          <a:p>
            <a:r>
              <a:rPr lang="en-US" smtClean="0"/>
              <a:t>The Good</a:t>
            </a:r>
          </a:p>
          <a:p>
            <a:pPr lvl="1"/>
            <a:r>
              <a:rPr lang="en-US" smtClean="0"/>
              <a:t>Convene a family meeting</a:t>
            </a:r>
          </a:p>
          <a:p>
            <a:pPr lvl="1"/>
            <a:r>
              <a:rPr lang="en-US" smtClean="0"/>
              <a:t>Involve the incapacitated person</a:t>
            </a:r>
          </a:p>
          <a:p>
            <a:pPr lvl="1"/>
            <a:r>
              <a:rPr lang="en-US" smtClean="0"/>
              <a:t>Discuss the homologation process</a:t>
            </a:r>
          </a:p>
          <a:p>
            <a:pPr lvl="1"/>
            <a:r>
              <a:rPr lang="en-US" smtClean="0"/>
              <a:t>Meet with doctor and social worker</a:t>
            </a:r>
          </a:p>
          <a:p>
            <a:pPr lvl="1"/>
            <a:endParaRPr lang="en-US" smtClean="0"/>
          </a:p>
          <a:p>
            <a:r>
              <a:rPr lang="en-US" smtClean="0"/>
              <a:t>The Bad and the Ugly</a:t>
            </a:r>
          </a:p>
          <a:p>
            <a:pPr lvl="1"/>
            <a:r>
              <a:rPr lang="en-US" smtClean="0"/>
              <a:t>Don’t involve the incapacitated person</a:t>
            </a:r>
          </a:p>
          <a:p>
            <a:pPr lvl="1"/>
            <a:r>
              <a:rPr lang="en-US" smtClean="0"/>
              <a:t>Disregard the incapacitated person’s wishes</a:t>
            </a:r>
          </a:p>
          <a:p>
            <a:pPr lvl="1"/>
            <a:r>
              <a:rPr lang="en-US" smtClean="0"/>
              <a:t>Conceal information from the family</a:t>
            </a:r>
          </a:p>
          <a:p>
            <a:pPr lvl="1"/>
            <a:r>
              <a:rPr lang="en-US" smtClean="0"/>
              <a:t>Covertly begin the homologation process</a:t>
            </a:r>
          </a:p>
          <a:p>
            <a:endParaRPr lang="en-CA" dirty="0"/>
          </a:p>
        </p:txBody>
      </p:sp>
    </p:spTree>
    <p:extLst>
      <p:ext uri="{BB962C8B-B14F-4D97-AF65-F5344CB8AC3E}">
        <p14:creationId xmlns:p14="http://schemas.microsoft.com/office/powerpoint/2010/main" val="33849779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a:t>Situation #3</a:t>
            </a:r>
          </a:p>
        </p:txBody>
      </p:sp>
      <p:sp>
        <p:nvSpPr>
          <p:cNvPr id="3" name="Sous-titre 2"/>
          <p:cNvSpPr>
            <a:spLocks noGrp="1"/>
          </p:cNvSpPr>
          <p:nvPr>
            <p:ph type="subTitle" idx="13"/>
          </p:nvPr>
        </p:nvSpPr>
        <p:spPr/>
        <p:txBody>
          <a:bodyPr/>
          <a:lstStyle/>
          <a:p>
            <a:r>
              <a:rPr lang="en-US" dirty="0"/>
              <a:t>I signed a power of attorney. Do I need a protection mandate?</a:t>
            </a:r>
            <a:endParaRPr lang="en-CA" dirty="0"/>
          </a:p>
        </p:txBody>
      </p:sp>
      <p:sp>
        <p:nvSpPr>
          <p:cNvPr id="4" name="Espace réservé du contenu 3"/>
          <p:cNvSpPr>
            <a:spLocks noGrp="1"/>
          </p:cNvSpPr>
          <p:nvPr>
            <p:ph idx="1"/>
          </p:nvPr>
        </p:nvSpPr>
        <p:spPr/>
        <p:txBody>
          <a:bodyPr/>
          <a:lstStyle/>
          <a:p>
            <a:r>
              <a:rPr lang="en-US" dirty="0" smtClean="0"/>
              <a:t>The Good</a:t>
            </a:r>
            <a:endParaRPr lang="en-US" dirty="0"/>
          </a:p>
          <a:p>
            <a:pPr lvl="1"/>
            <a:r>
              <a:rPr lang="en-US" dirty="0" smtClean="0"/>
              <a:t>Necessary </a:t>
            </a:r>
            <a:r>
              <a:rPr lang="en-US" dirty="0"/>
              <a:t>in the event of an incapacity</a:t>
            </a:r>
          </a:p>
          <a:p>
            <a:pPr lvl="1"/>
            <a:r>
              <a:rPr lang="en-US" dirty="0" smtClean="0"/>
              <a:t>Useful </a:t>
            </a:r>
            <a:r>
              <a:rPr lang="en-US" dirty="0"/>
              <a:t>at any </a:t>
            </a:r>
            <a:r>
              <a:rPr lang="en-US" dirty="0" smtClean="0"/>
              <a:t>age</a:t>
            </a:r>
          </a:p>
          <a:p>
            <a:pPr lvl="1"/>
            <a:endParaRPr lang="en-US" dirty="0"/>
          </a:p>
          <a:p>
            <a:r>
              <a:rPr lang="en-US" dirty="0" smtClean="0"/>
              <a:t>The </a:t>
            </a:r>
            <a:r>
              <a:rPr lang="en-US" dirty="0"/>
              <a:t>Bad and the </a:t>
            </a:r>
            <a:r>
              <a:rPr lang="en-US" dirty="0" smtClean="0"/>
              <a:t>Ugly</a:t>
            </a:r>
            <a:endParaRPr lang="en-US" dirty="0"/>
          </a:p>
          <a:p>
            <a:pPr lvl="1"/>
            <a:r>
              <a:rPr lang="en-US" dirty="0" smtClean="0"/>
              <a:t>Limitation </a:t>
            </a:r>
            <a:r>
              <a:rPr lang="en-US" dirty="0"/>
              <a:t>of the power of attorney</a:t>
            </a:r>
          </a:p>
          <a:p>
            <a:pPr lvl="1"/>
            <a:r>
              <a:rPr lang="en-US" dirty="0" smtClean="0"/>
              <a:t>Protective </a:t>
            </a:r>
            <a:r>
              <a:rPr lang="en-US" dirty="0"/>
              <a:t>supervision (curatorship or tutorship) failing a protection </a:t>
            </a:r>
            <a:r>
              <a:rPr lang="en-US" dirty="0" smtClean="0"/>
              <a:t>mandate</a:t>
            </a:r>
            <a:endParaRPr lang="en-US" dirty="0"/>
          </a:p>
          <a:p>
            <a:pPr lvl="1"/>
            <a:r>
              <a:rPr lang="en-US" dirty="0" smtClean="0"/>
              <a:t>Vulnerability </a:t>
            </a:r>
            <a:r>
              <a:rPr lang="en-US" dirty="0"/>
              <a:t>and susceptibility to financial exploitation</a:t>
            </a:r>
          </a:p>
          <a:p>
            <a:pPr lvl="1"/>
            <a:endParaRPr lang="en-CA" dirty="0"/>
          </a:p>
        </p:txBody>
      </p:sp>
    </p:spTree>
    <p:extLst>
      <p:ext uri="{BB962C8B-B14F-4D97-AF65-F5344CB8AC3E}">
        <p14:creationId xmlns:p14="http://schemas.microsoft.com/office/powerpoint/2010/main" val="12707155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smtClean="0"/>
              <a:t>Situation #4</a:t>
            </a:r>
            <a:endParaRPr lang="en-CA" dirty="0"/>
          </a:p>
        </p:txBody>
      </p:sp>
      <p:sp>
        <p:nvSpPr>
          <p:cNvPr id="3" name="Sous-titre 2"/>
          <p:cNvSpPr>
            <a:spLocks noGrp="1"/>
          </p:cNvSpPr>
          <p:nvPr>
            <p:ph type="subTitle" idx="13"/>
          </p:nvPr>
        </p:nvSpPr>
        <p:spPr/>
        <p:txBody>
          <a:bodyPr/>
          <a:lstStyle/>
          <a:p>
            <a:r>
              <a:rPr lang="en-US" dirty="0" smtClean="0"/>
              <a:t>My spouse has predeceased me and I have children, one of whom lives abroad. Who should I appoint as my mandatary?</a:t>
            </a:r>
            <a:endParaRPr lang="en-CA" dirty="0"/>
          </a:p>
        </p:txBody>
      </p:sp>
      <p:sp>
        <p:nvSpPr>
          <p:cNvPr id="4" name="Espace réservé du contenu 3"/>
          <p:cNvSpPr>
            <a:spLocks noGrp="1"/>
          </p:cNvSpPr>
          <p:nvPr>
            <p:ph idx="1"/>
          </p:nvPr>
        </p:nvSpPr>
        <p:spPr/>
        <p:txBody>
          <a:bodyPr>
            <a:noAutofit/>
          </a:bodyPr>
          <a:lstStyle/>
          <a:p>
            <a:r>
              <a:rPr lang="en-US" sz="1900" dirty="0" smtClean="0"/>
              <a:t>The Good</a:t>
            </a:r>
          </a:p>
          <a:p>
            <a:pPr lvl="1"/>
            <a:r>
              <a:rPr lang="en-US" sz="1900" dirty="0" smtClean="0"/>
              <a:t>Your choice (examine circumstances, family dynamic, personal situation, practicality etc.)</a:t>
            </a:r>
          </a:p>
          <a:p>
            <a:pPr lvl="1"/>
            <a:r>
              <a:rPr lang="en-US" sz="1900" dirty="0" smtClean="0"/>
              <a:t>Ability to divide the powers (mandatary to the person and to the property)</a:t>
            </a:r>
          </a:p>
          <a:p>
            <a:pPr lvl="1"/>
            <a:r>
              <a:rPr lang="en-US" sz="1900" dirty="0" smtClean="0"/>
              <a:t>Appointment of a trust company for the administration of the property</a:t>
            </a:r>
          </a:p>
          <a:p>
            <a:r>
              <a:rPr lang="en-US" sz="1900" dirty="0" smtClean="0"/>
              <a:t>The Bad and the Ugly</a:t>
            </a:r>
          </a:p>
          <a:p>
            <a:pPr lvl="1"/>
            <a:r>
              <a:rPr lang="en-US" sz="1900" dirty="0" smtClean="0"/>
              <a:t>Appointing all of the children or the eldest child without factoring in the circumstances, family dynamic, personal situation, practicality, etc.</a:t>
            </a:r>
          </a:p>
          <a:p>
            <a:pPr lvl="1"/>
            <a:r>
              <a:rPr lang="en-US" sz="1900" dirty="0" smtClean="0"/>
              <a:t>Old wounds resurfacing</a:t>
            </a:r>
          </a:p>
          <a:p>
            <a:endParaRPr lang="en-CA" sz="1900" dirty="0"/>
          </a:p>
        </p:txBody>
      </p:sp>
    </p:spTree>
    <p:extLst>
      <p:ext uri="{BB962C8B-B14F-4D97-AF65-F5344CB8AC3E}">
        <p14:creationId xmlns:p14="http://schemas.microsoft.com/office/powerpoint/2010/main" val="423709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smtClean="0"/>
              <a:t>Situation #5</a:t>
            </a:r>
            <a:endParaRPr lang="en-CA" dirty="0"/>
          </a:p>
        </p:txBody>
      </p:sp>
      <p:sp>
        <p:nvSpPr>
          <p:cNvPr id="3" name="Sous-titre 2"/>
          <p:cNvSpPr>
            <a:spLocks noGrp="1"/>
          </p:cNvSpPr>
          <p:nvPr>
            <p:ph type="subTitle" idx="13"/>
          </p:nvPr>
        </p:nvSpPr>
        <p:spPr/>
        <p:txBody>
          <a:bodyPr/>
          <a:lstStyle/>
          <a:p>
            <a:r>
              <a:rPr lang="en-US" smtClean="0"/>
              <a:t>Should I appoint replacement mandataries in my protection mandate?</a:t>
            </a:r>
            <a:endParaRPr lang="en-CA" dirty="0"/>
          </a:p>
        </p:txBody>
      </p:sp>
      <p:sp>
        <p:nvSpPr>
          <p:cNvPr id="4" name="Espace réservé du contenu 3"/>
          <p:cNvSpPr>
            <a:spLocks noGrp="1"/>
          </p:cNvSpPr>
          <p:nvPr>
            <p:ph idx="1"/>
          </p:nvPr>
        </p:nvSpPr>
        <p:spPr/>
        <p:txBody>
          <a:bodyPr/>
          <a:lstStyle/>
          <a:p>
            <a:r>
              <a:rPr lang="en-US" dirty="0" smtClean="0"/>
              <a:t>The Good</a:t>
            </a:r>
          </a:p>
          <a:p>
            <a:pPr lvl="1"/>
            <a:r>
              <a:rPr lang="en-US" dirty="0" smtClean="0"/>
              <a:t>	Ensures the </a:t>
            </a:r>
            <a:r>
              <a:rPr lang="en-US" dirty="0" err="1" smtClean="0"/>
              <a:t>perennity</a:t>
            </a:r>
            <a:r>
              <a:rPr lang="en-US" dirty="0" smtClean="0"/>
              <a:t> of the protection mandate</a:t>
            </a:r>
          </a:p>
          <a:p>
            <a:pPr lvl="1"/>
            <a:endParaRPr lang="en-US" dirty="0" smtClean="0"/>
          </a:p>
          <a:p>
            <a:r>
              <a:rPr lang="en-US" dirty="0" smtClean="0"/>
              <a:t>The Bad and the Ugly</a:t>
            </a:r>
          </a:p>
          <a:p>
            <a:pPr lvl="1"/>
            <a:r>
              <a:rPr lang="en-US" dirty="0" smtClean="0"/>
              <a:t>Application for protective supervision (tutorship or curatorship)</a:t>
            </a:r>
          </a:p>
          <a:p>
            <a:pPr lvl="1"/>
            <a:r>
              <a:rPr lang="en-US" dirty="0" smtClean="0"/>
              <a:t>Establishment of a tutorship council</a:t>
            </a:r>
          </a:p>
          <a:p>
            <a:pPr lvl="1"/>
            <a:r>
              <a:rPr lang="en-US" dirty="0" smtClean="0"/>
              <a:t>Annual rendering of account to the tutorship council and Public Curator of Quebec</a:t>
            </a:r>
          </a:p>
          <a:p>
            <a:pPr lvl="1"/>
            <a:r>
              <a:rPr lang="en-US" dirty="0" smtClean="0"/>
              <a:t>Appointment of tutor or curator chosen during a meeting of relatives, persons connected by marriage, or friends </a:t>
            </a:r>
          </a:p>
          <a:p>
            <a:endParaRPr lang="en-CA" dirty="0"/>
          </a:p>
        </p:txBody>
      </p:sp>
    </p:spTree>
    <p:extLst>
      <p:ext uri="{BB962C8B-B14F-4D97-AF65-F5344CB8AC3E}">
        <p14:creationId xmlns:p14="http://schemas.microsoft.com/office/powerpoint/2010/main" val="122352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a:t>Situation #6</a:t>
            </a:r>
          </a:p>
        </p:txBody>
      </p:sp>
      <p:sp>
        <p:nvSpPr>
          <p:cNvPr id="3" name="Sous-titre 2"/>
          <p:cNvSpPr>
            <a:spLocks noGrp="1"/>
          </p:cNvSpPr>
          <p:nvPr>
            <p:ph type="subTitle" idx="13"/>
          </p:nvPr>
        </p:nvSpPr>
        <p:spPr/>
        <p:txBody>
          <a:bodyPr>
            <a:noAutofit/>
          </a:bodyPr>
          <a:lstStyle/>
          <a:p>
            <a:r>
              <a:rPr lang="en-US" sz="1800" dirty="0" smtClean="0"/>
              <a:t>I </a:t>
            </a:r>
            <a:r>
              <a:rPr lang="en-US" sz="1800" dirty="0"/>
              <a:t>customarily give gifts to my children and grandchildren for birthdays, holidays, and other major life events. Can my mandatary continue to give such gifts in the event of my incapacity?</a:t>
            </a:r>
            <a:endParaRPr lang="en-CA" sz="1800" dirty="0"/>
          </a:p>
        </p:txBody>
      </p:sp>
      <p:sp>
        <p:nvSpPr>
          <p:cNvPr id="4" name="Espace réservé du contenu 3"/>
          <p:cNvSpPr>
            <a:spLocks noGrp="1"/>
          </p:cNvSpPr>
          <p:nvPr>
            <p:ph idx="1"/>
          </p:nvPr>
        </p:nvSpPr>
        <p:spPr/>
        <p:txBody>
          <a:bodyPr>
            <a:noAutofit/>
          </a:bodyPr>
          <a:lstStyle/>
          <a:p>
            <a:r>
              <a:rPr lang="en-US" sz="1800" dirty="0" smtClean="0"/>
              <a:t>The Good</a:t>
            </a:r>
            <a:endParaRPr lang="en-US" sz="1800" dirty="0"/>
          </a:p>
          <a:p>
            <a:pPr lvl="1"/>
            <a:r>
              <a:rPr lang="en-US" sz="1800" dirty="0" smtClean="0"/>
              <a:t>Provisions </a:t>
            </a:r>
            <a:r>
              <a:rPr lang="en-US" sz="1800" dirty="0"/>
              <a:t>in the protection mandate</a:t>
            </a:r>
          </a:p>
          <a:p>
            <a:pPr lvl="1"/>
            <a:r>
              <a:rPr lang="en-US" sz="1800" dirty="0" smtClean="0"/>
              <a:t>Article </a:t>
            </a:r>
            <a:r>
              <a:rPr lang="en-US" sz="1800" dirty="0"/>
              <a:t>1813 </a:t>
            </a:r>
            <a:r>
              <a:rPr lang="en-US" sz="1800" i="1" dirty="0"/>
              <a:t>Civil Code of </a:t>
            </a:r>
            <a:r>
              <a:rPr lang="en-US" sz="1800" i="1" dirty="0" smtClean="0"/>
              <a:t>Quebec</a:t>
            </a:r>
          </a:p>
          <a:p>
            <a:pPr lvl="2"/>
            <a:r>
              <a:rPr lang="en-US" sz="1600" dirty="0" smtClean="0"/>
              <a:t>“A </a:t>
            </a:r>
            <a:r>
              <a:rPr lang="en-US" sz="1600" dirty="0"/>
              <a:t>minor or a protected person of full age, even represented by his tutor or curator, may make gifts only of property of little value or customary presents, subject to the rules pertaining to marriage or civil union contracts.”</a:t>
            </a:r>
          </a:p>
          <a:p>
            <a:r>
              <a:rPr lang="en-US" sz="1800" dirty="0" smtClean="0"/>
              <a:t>The </a:t>
            </a:r>
            <a:r>
              <a:rPr lang="en-US" sz="1800" dirty="0"/>
              <a:t>Bad and the </a:t>
            </a:r>
            <a:r>
              <a:rPr lang="en-US" sz="1800" dirty="0" smtClean="0"/>
              <a:t>Ugly</a:t>
            </a:r>
            <a:endParaRPr lang="en-US" sz="1800" dirty="0"/>
          </a:p>
          <a:p>
            <a:pPr lvl="1"/>
            <a:r>
              <a:rPr lang="en-US" sz="1800" dirty="0" smtClean="0"/>
              <a:t>If </a:t>
            </a:r>
            <a:r>
              <a:rPr lang="en-US" sz="1800" dirty="0"/>
              <a:t>no </a:t>
            </a:r>
            <a:r>
              <a:rPr lang="en-US" sz="1800" dirty="0" smtClean="0"/>
              <a:t>provisions </a:t>
            </a:r>
            <a:endParaRPr lang="en-US" sz="1800" dirty="0"/>
          </a:p>
          <a:p>
            <a:pPr lvl="2"/>
            <a:r>
              <a:rPr lang="en-US" sz="1600" i="1" dirty="0" smtClean="0"/>
              <a:t>L</a:t>
            </a:r>
            <a:r>
              <a:rPr lang="en-US" sz="1600" i="1" dirty="0"/>
              <a:t>. (M.) c. K. (I.)</a:t>
            </a:r>
            <a:r>
              <a:rPr lang="en-US" sz="1600" dirty="0"/>
              <a:t>, (</a:t>
            </a:r>
            <a:r>
              <a:rPr lang="en-US" sz="1600" dirty="0" err="1"/>
              <a:t>C.S</a:t>
            </a:r>
            <a:r>
              <a:rPr lang="en-US" sz="1600" dirty="0"/>
              <a:t>., 1996-12-10), </a:t>
            </a:r>
            <a:r>
              <a:rPr lang="en-US" sz="1600" dirty="0" err="1"/>
              <a:t>SOQUIJ</a:t>
            </a:r>
            <a:r>
              <a:rPr lang="en-US" sz="1600" dirty="0"/>
              <a:t> AZ-97021065, </a:t>
            </a:r>
            <a:r>
              <a:rPr lang="en-US" sz="1600" dirty="0" err="1"/>
              <a:t>J.E</a:t>
            </a:r>
            <a:r>
              <a:rPr lang="en-US" sz="1600" dirty="0"/>
              <a:t>. 97-220, [1997]: gift of property must be of little value and the definition of “little value” does not vary and is not proportional to the incapacitated person’s personal </a:t>
            </a:r>
            <a:r>
              <a:rPr lang="en-US" sz="1600" dirty="0" smtClean="0"/>
              <a:t>patrimony. </a:t>
            </a:r>
            <a:endParaRPr lang="en-US" sz="1600" dirty="0"/>
          </a:p>
          <a:p>
            <a:pPr lvl="2"/>
            <a:r>
              <a:rPr lang="en-US" sz="1600" i="1" dirty="0" err="1" smtClean="0"/>
              <a:t>Sasseville</a:t>
            </a:r>
            <a:r>
              <a:rPr lang="en-US" sz="1600" i="1" dirty="0" smtClean="0"/>
              <a:t> </a:t>
            </a:r>
            <a:r>
              <a:rPr lang="en-US" sz="1600" i="1" dirty="0"/>
              <a:t>et J.-</a:t>
            </a:r>
            <a:r>
              <a:rPr lang="en-US" sz="1600" i="1" dirty="0" err="1"/>
              <a:t>M.G</a:t>
            </a:r>
            <a:r>
              <a:rPr lang="en-US" sz="1600" i="1" dirty="0"/>
              <a:t>.</a:t>
            </a:r>
            <a:r>
              <a:rPr lang="en-US" sz="1600" dirty="0"/>
              <a:t>, (</a:t>
            </a:r>
            <a:r>
              <a:rPr lang="en-US" sz="1600" dirty="0" err="1"/>
              <a:t>C.S</a:t>
            </a:r>
            <a:r>
              <a:rPr lang="en-US" sz="1600" dirty="0"/>
              <a:t>., 2005-11-04), </a:t>
            </a:r>
            <a:r>
              <a:rPr lang="en-US" sz="1600" dirty="0" err="1"/>
              <a:t>SOQUIJ</a:t>
            </a:r>
            <a:r>
              <a:rPr lang="en-US" sz="1600" dirty="0"/>
              <a:t> AZ-50341561, </a:t>
            </a:r>
            <a:r>
              <a:rPr lang="en-US" sz="1600" dirty="0" err="1"/>
              <a:t>J.E</a:t>
            </a:r>
            <a:r>
              <a:rPr lang="en-US" sz="1600" dirty="0"/>
              <a:t>. 2005-2180, [2005]: all gifts or customary presents must be paid for by the incapacitated person’s income; no encroachment of </a:t>
            </a:r>
            <a:r>
              <a:rPr lang="en-US" sz="1600" dirty="0" smtClean="0"/>
              <a:t>capital permitted.</a:t>
            </a:r>
            <a:endParaRPr lang="en-US" sz="1600" dirty="0"/>
          </a:p>
          <a:p>
            <a:endParaRPr lang="en-CA" sz="1800" dirty="0"/>
          </a:p>
        </p:txBody>
      </p:sp>
    </p:spTree>
    <p:extLst>
      <p:ext uri="{BB962C8B-B14F-4D97-AF65-F5344CB8AC3E}">
        <p14:creationId xmlns:p14="http://schemas.microsoft.com/office/powerpoint/2010/main" val="2253513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a:t>Situation #7</a:t>
            </a:r>
          </a:p>
        </p:txBody>
      </p:sp>
      <p:sp>
        <p:nvSpPr>
          <p:cNvPr id="3" name="Sous-titre 2"/>
          <p:cNvSpPr>
            <a:spLocks noGrp="1"/>
          </p:cNvSpPr>
          <p:nvPr>
            <p:ph type="subTitle" idx="13"/>
          </p:nvPr>
        </p:nvSpPr>
        <p:spPr/>
        <p:txBody>
          <a:bodyPr>
            <a:normAutofit lnSpcReduction="10000"/>
          </a:bodyPr>
          <a:lstStyle/>
          <a:p>
            <a:r>
              <a:rPr lang="en-US" dirty="0" smtClean="0"/>
              <a:t>I </a:t>
            </a:r>
            <a:r>
              <a:rPr lang="en-US" dirty="0"/>
              <a:t>have always assisted my children when they experienced financial difficulties. Can my mandatary continue to assist them in the event of my incapacity?</a:t>
            </a:r>
            <a:endParaRPr lang="en-CA" dirty="0"/>
          </a:p>
        </p:txBody>
      </p:sp>
      <p:sp>
        <p:nvSpPr>
          <p:cNvPr id="4" name="Espace réservé du contenu 3"/>
          <p:cNvSpPr>
            <a:spLocks noGrp="1"/>
          </p:cNvSpPr>
          <p:nvPr>
            <p:ph idx="1"/>
          </p:nvPr>
        </p:nvSpPr>
        <p:spPr/>
        <p:txBody>
          <a:bodyPr/>
          <a:lstStyle/>
          <a:p>
            <a:r>
              <a:rPr lang="en-US" dirty="0" smtClean="0"/>
              <a:t>The Good</a:t>
            </a:r>
            <a:endParaRPr lang="en-US" dirty="0"/>
          </a:p>
          <a:p>
            <a:pPr lvl="1"/>
            <a:r>
              <a:rPr lang="en-US" dirty="0" smtClean="0"/>
              <a:t>Provisions </a:t>
            </a:r>
            <a:r>
              <a:rPr lang="en-US" dirty="0"/>
              <a:t>in the protection </a:t>
            </a:r>
            <a:r>
              <a:rPr lang="en-US" dirty="0" smtClean="0"/>
              <a:t>mandate</a:t>
            </a:r>
          </a:p>
          <a:p>
            <a:pPr lvl="1"/>
            <a:endParaRPr lang="en-US" dirty="0"/>
          </a:p>
          <a:p>
            <a:r>
              <a:rPr lang="en-US" dirty="0" smtClean="0"/>
              <a:t>The </a:t>
            </a:r>
            <a:r>
              <a:rPr lang="en-US" dirty="0"/>
              <a:t>Bad and the </a:t>
            </a:r>
            <a:r>
              <a:rPr lang="en-US" dirty="0" smtClean="0"/>
              <a:t>Ugly</a:t>
            </a:r>
            <a:endParaRPr lang="en-US" dirty="0"/>
          </a:p>
          <a:p>
            <a:pPr lvl="1"/>
            <a:r>
              <a:rPr lang="en-US" dirty="0" smtClean="0"/>
              <a:t>If </a:t>
            </a:r>
            <a:r>
              <a:rPr lang="en-US" dirty="0"/>
              <a:t>no provisions, restrictions of the protection mandate</a:t>
            </a:r>
          </a:p>
          <a:p>
            <a:pPr lvl="1"/>
            <a:r>
              <a:rPr lang="en-US" dirty="0" smtClean="0"/>
              <a:t>Desperation </a:t>
            </a:r>
            <a:r>
              <a:rPr lang="en-US" dirty="0"/>
              <a:t>of child in financial difficulty and lengths to obtain the money</a:t>
            </a:r>
          </a:p>
          <a:p>
            <a:endParaRPr lang="en-CA" dirty="0"/>
          </a:p>
        </p:txBody>
      </p:sp>
    </p:spTree>
    <p:extLst>
      <p:ext uri="{BB962C8B-B14F-4D97-AF65-F5344CB8AC3E}">
        <p14:creationId xmlns:p14="http://schemas.microsoft.com/office/powerpoint/2010/main" val="22719633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ouleursBCF">
      <a:dk1>
        <a:sysClr val="windowText" lastClr="000000"/>
      </a:dk1>
      <a:lt1>
        <a:sysClr val="window" lastClr="FFFFFF"/>
      </a:lt1>
      <a:dk2>
        <a:srgbClr val="00B5CD"/>
      </a:dk2>
      <a:lt2>
        <a:srgbClr val="DDDDDD"/>
      </a:lt2>
      <a:accent1>
        <a:srgbClr val="00B5CD"/>
      </a:accent1>
      <a:accent2>
        <a:srgbClr val="DDDDDD"/>
      </a:accent2>
      <a:accent3>
        <a:srgbClr val="007382"/>
      </a:accent3>
      <a:accent4>
        <a:srgbClr val="777777"/>
      </a:accent4>
      <a:accent5>
        <a:srgbClr val="D1EDF4"/>
      </a:accent5>
      <a:accent6>
        <a:srgbClr val="90D4E4"/>
      </a:accent6>
      <a:hlink>
        <a:srgbClr val="0000FF"/>
      </a:hlink>
      <a:folHlink>
        <a:srgbClr val="800080"/>
      </a:folHlink>
    </a:clrScheme>
    <a:fontScheme name="ModeleBCF">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Words>909</Words>
  <Application>Microsoft Office PowerPoint</Application>
  <PresentationFormat>Affichage à l'écran (4:3)</PresentationFormat>
  <Paragraphs>116</Paragraphs>
  <Slides>16</Slides>
  <Notes>16</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Thème Office</vt:lpstr>
      <vt:lpstr>Homologating a Protection Mandate: the Good, the Bad, and the Ugly</vt:lpstr>
      <vt:lpstr>Introduction</vt:lpstr>
      <vt:lpstr>Situation #1</vt:lpstr>
      <vt:lpstr>Situation #2</vt:lpstr>
      <vt:lpstr>Situation #3</vt:lpstr>
      <vt:lpstr>Situation #4</vt:lpstr>
      <vt:lpstr>Situation #5</vt:lpstr>
      <vt:lpstr>Situation #6</vt:lpstr>
      <vt:lpstr>Situation #7</vt:lpstr>
      <vt:lpstr>Situation #8</vt:lpstr>
      <vt:lpstr>Situation #9</vt:lpstr>
      <vt:lpstr>Situation #10</vt:lpstr>
      <vt:lpstr>Situation #11</vt:lpstr>
      <vt:lpstr>Présentation PowerPoint</vt:lpstr>
      <vt:lpstr> Marcella De Piano and Vanessa Gregorio are both professionals working at BCF’s Montreal office.  They are members of BCF’s Wealth Protection team.   Their bios and contact information are available on :  http://www.bcf.ca/en/strategic-teams/wealth-protection</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-1204684130</vt:i4>
  </property>
  <property fmtid="{D5CDD505-2E9C-101B-9397-08002B2CF9AE}" pid="3" name="_NewReviewCycle">
    <vt:lpwstr/>
  </property>
  <property fmtid="{D5CDD505-2E9C-101B-9397-08002B2CF9AE}" pid="4" name="_EmailSubject">
    <vt:lpwstr>Presentation powerpoint à préparer </vt:lpwstr>
  </property>
  <property fmtid="{D5CDD505-2E9C-101B-9397-08002B2CF9AE}" pid="5" name="_AuthorEmail">
    <vt:lpwstr>cap@bcf.ca</vt:lpwstr>
  </property>
  <property fmtid="{D5CDD505-2E9C-101B-9397-08002B2CF9AE}" pid="6" name="_AuthorEmailDisplayName">
    <vt:lpwstr>Centre Administratif de Production</vt:lpwstr>
  </property>
  <property fmtid="{D5CDD505-2E9C-101B-9397-08002B2CF9AE}" pid="7" name="_PreviousAdHocReviewCycleID">
    <vt:i4>-1204684130</vt:i4>
  </property>
</Properties>
</file>