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4" autoAdjust="0"/>
    <p:restoredTop sz="94660"/>
  </p:normalViewPr>
  <p:slideViewPr>
    <p:cSldViewPr snapToGrid="0">
      <p:cViewPr varScale="1">
        <p:scale>
          <a:sx n="40" d="100"/>
          <a:sy n="40" d="100"/>
        </p:scale>
        <p:origin x="72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3BAA73-4773-4586-B936-88742898A62E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CFCE7F-B715-4D3E-A9CB-EB79FF1AE6BC}">
      <dgm:prSet phldrT="[Text]"/>
      <dgm:spPr>
        <a:solidFill>
          <a:schemeClr val="accent5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 b="1" dirty="0">
              <a:solidFill>
                <a:schemeClr val="accent4"/>
              </a:solidFill>
            </a:rPr>
            <a:t>Monitoring and Tracking Progress</a:t>
          </a:r>
        </a:p>
      </dgm:t>
    </dgm:pt>
    <dgm:pt modelId="{0B4EB24C-D7F4-4212-9361-4787954C12E8}" type="parTrans" cxnId="{EAE65B01-AA72-4A84-B569-C3AF53072649}">
      <dgm:prSet/>
      <dgm:spPr/>
      <dgm:t>
        <a:bodyPr/>
        <a:lstStyle/>
        <a:p>
          <a:endParaRPr lang="en-US"/>
        </a:p>
      </dgm:t>
    </dgm:pt>
    <dgm:pt modelId="{EFDDB335-CF39-4BD3-8C26-5BB9CFE492E2}" type="sibTrans" cxnId="{EAE65B01-AA72-4A84-B569-C3AF53072649}">
      <dgm:prSet/>
      <dgm:spPr/>
      <dgm:t>
        <a:bodyPr/>
        <a:lstStyle/>
        <a:p>
          <a:endParaRPr lang="en-US"/>
        </a:p>
      </dgm:t>
    </dgm:pt>
    <dgm:pt modelId="{451232C6-8DB7-4DCE-B322-A053EAF9DB45}">
      <dgm:prSet phldrT="[Text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 b="1" dirty="0">
              <a:solidFill>
                <a:schemeClr val="bg1"/>
              </a:solidFill>
            </a:rPr>
            <a:t>Investment Management</a:t>
          </a:r>
        </a:p>
      </dgm:t>
    </dgm:pt>
    <dgm:pt modelId="{E60C7272-C68A-4906-823D-F37C73071151}" type="parTrans" cxnId="{5CC15E47-AE22-4063-BC8D-E47D8375EEF4}">
      <dgm:prSet/>
      <dgm:spPr/>
      <dgm:t>
        <a:bodyPr/>
        <a:lstStyle/>
        <a:p>
          <a:endParaRPr lang="en-US"/>
        </a:p>
      </dgm:t>
    </dgm:pt>
    <dgm:pt modelId="{187586FD-C668-421A-BC40-C4A12AFCC16B}" type="sibTrans" cxnId="{5CC15E47-AE22-4063-BC8D-E47D8375EEF4}">
      <dgm:prSet/>
      <dgm:spPr/>
      <dgm:t>
        <a:bodyPr/>
        <a:lstStyle/>
        <a:p>
          <a:endParaRPr lang="en-US"/>
        </a:p>
      </dgm:t>
    </dgm:pt>
    <dgm:pt modelId="{8A1BCDA8-1626-4A1F-AC85-D002ED3B41C4}">
      <dgm:prSet phldrT="[Text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 sz="16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Financial</a:t>
          </a:r>
          <a:r>
            <a:rPr lang="en-US" sz="1600" b="1" kern="1200" dirty="0">
              <a:solidFill>
                <a:schemeClr val="bg1"/>
              </a:solidFill>
            </a:rPr>
            <a:t> Planning</a:t>
          </a:r>
        </a:p>
      </dgm:t>
    </dgm:pt>
    <dgm:pt modelId="{80FF7E3B-6B25-487D-AD49-2E92923A8D4A}" type="parTrans" cxnId="{0481BB66-E0B0-47CF-9B91-0240F5348250}">
      <dgm:prSet/>
      <dgm:spPr/>
      <dgm:t>
        <a:bodyPr/>
        <a:lstStyle/>
        <a:p>
          <a:endParaRPr lang="en-US"/>
        </a:p>
      </dgm:t>
    </dgm:pt>
    <dgm:pt modelId="{D1965AEB-0158-4E3B-9E93-532BA055E51B}" type="sibTrans" cxnId="{0481BB66-E0B0-47CF-9B91-0240F5348250}">
      <dgm:prSet/>
      <dgm:spPr/>
      <dgm:t>
        <a:bodyPr/>
        <a:lstStyle/>
        <a:p>
          <a:endParaRPr lang="en-US"/>
        </a:p>
      </dgm:t>
    </dgm:pt>
    <dgm:pt modelId="{019B123A-2427-4DF7-8C9A-06725609E02B}">
      <dgm:prSet phldrT="[Text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 b="1" dirty="0">
              <a:solidFill>
                <a:schemeClr val="bg1"/>
              </a:solidFill>
            </a:rPr>
            <a:t>Will &amp; Estate</a:t>
          </a:r>
        </a:p>
      </dgm:t>
    </dgm:pt>
    <dgm:pt modelId="{9AE65764-CC60-4A6D-8DD4-D208B12C9E5A}" type="parTrans" cxnId="{291AA53C-C32A-4666-953E-B0B8C03FA7F0}">
      <dgm:prSet/>
      <dgm:spPr/>
      <dgm:t>
        <a:bodyPr/>
        <a:lstStyle/>
        <a:p>
          <a:endParaRPr lang="en-US"/>
        </a:p>
      </dgm:t>
    </dgm:pt>
    <dgm:pt modelId="{90BCFA70-F562-49C0-BD05-C9C1C82A30CA}" type="sibTrans" cxnId="{291AA53C-C32A-4666-953E-B0B8C03FA7F0}">
      <dgm:prSet/>
      <dgm:spPr/>
      <dgm:t>
        <a:bodyPr/>
        <a:lstStyle/>
        <a:p>
          <a:endParaRPr lang="en-US"/>
        </a:p>
      </dgm:t>
    </dgm:pt>
    <dgm:pt modelId="{2B24DD16-4691-4829-9D39-7E591E917C30}">
      <dgm:prSet phldrT="[Text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 b="1" dirty="0"/>
            <a:t>Business Solutions</a:t>
          </a:r>
        </a:p>
      </dgm:t>
    </dgm:pt>
    <dgm:pt modelId="{8D2C3C4A-2676-45B5-ABC4-D4B8C55FA13F}" type="parTrans" cxnId="{F28A8606-D382-4DCC-B1C5-E028D85E8BAE}">
      <dgm:prSet/>
      <dgm:spPr/>
      <dgm:t>
        <a:bodyPr/>
        <a:lstStyle/>
        <a:p>
          <a:endParaRPr lang="en-US"/>
        </a:p>
      </dgm:t>
    </dgm:pt>
    <dgm:pt modelId="{2BF3F04E-2258-4D84-8459-84CACC2B36CE}" type="sibTrans" cxnId="{F28A8606-D382-4DCC-B1C5-E028D85E8BAE}">
      <dgm:prSet/>
      <dgm:spPr/>
      <dgm:t>
        <a:bodyPr/>
        <a:lstStyle/>
        <a:p>
          <a:endParaRPr lang="en-US"/>
        </a:p>
      </dgm:t>
    </dgm:pt>
    <dgm:pt modelId="{83ABA878-3F0A-4937-839A-7DCD404545AD}">
      <dgm:prSet phldrT="[Text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 b="1" dirty="0"/>
            <a:t>Risk Management and Insurance</a:t>
          </a:r>
        </a:p>
      </dgm:t>
    </dgm:pt>
    <dgm:pt modelId="{A49513DD-01F9-4C12-B25F-C2C4A57B2814}" type="parTrans" cxnId="{8322EF99-FD02-45E4-9F71-60D04523F0B4}">
      <dgm:prSet/>
      <dgm:spPr/>
      <dgm:t>
        <a:bodyPr/>
        <a:lstStyle/>
        <a:p>
          <a:endParaRPr lang="en-US"/>
        </a:p>
      </dgm:t>
    </dgm:pt>
    <dgm:pt modelId="{606A0217-98DB-432D-B0A4-E8C304A90065}" type="sibTrans" cxnId="{8322EF99-FD02-45E4-9F71-60D04523F0B4}">
      <dgm:prSet/>
      <dgm:spPr/>
      <dgm:t>
        <a:bodyPr/>
        <a:lstStyle/>
        <a:p>
          <a:endParaRPr lang="en-US"/>
        </a:p>
      </dgm:t>
    </dgm:pt>
    <dgm:pt modelId="{99E52AE5-D292-4935-975E-EEC5CB8A0E3B}">
      <dgm:prSet phldrT="[Text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 b="1" dirty="0"/>
            <a:t>Trust Account Solutions</a:t>
          </a:r>
        </a:p>
      </dgm:t>
    </dgm:pt>
    <dgm:pt modelId="{74B2EB54-6E71-4943-9608-EBFE7CA0AEAA}" type="parTrans" cxnId="{937C5C34-B697-42C2-A0CE-49002912196D}">
      <dgm:prSet/>
      <dgm:spPr/>
      <dgm:t>
        <a:bodyPr/>
        <a:lstStyle/>
        <a:p>
          <a:endParaRPr lang="en-US"/>
        </a:p>
      </dgm:t>
    </dgm:pt>
    <dgm:pt modelId="{2CB6FE7E-E170-4ABE-B27E-32FCD3D050BD}" type="sibTrans" cxnId="{937C5C34-B697-42C2-A0CE-49002912196D}">
      <dgm:prSet/>
      <dgm:spPr/>
      <dgm:t>
        <a:bodyPr/>
        <a:lstStyle/>
        <a:p>
          <a:endParaRPr lang="en-US"/>
        </a:p>
      </dgm:t>
    </dgm:pt>
    <dgm:pt modelId="{A0CFA07F-0DFB-470E-A412-82092CB8BD77}" type="pres">
      <dgm:prSet presAssocID="{7D3BAA73-4773-4586-B936-88742898A62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F56006C5-2930-4431-8C63-FB1B9E7C6F1A}" type="pres">
      <dgm:prSet presAssocID="{A8CFCE7F-B715-4D3E-A9CB-EB79FF1AE6BC}" presName="Parent" presStyleLbl="node0" presStyleIdx="0" presStyleCnt="1">
        <dgm:presLayoutVars>
          <dgm:chMax val="6"/>
          <dgm:chPref val="6"/>
        </dgm:presLayoutVars>
      </dgm:prSet>
      <dgm:spPr/>
    </dgm:pt>
    <dgm:pt modelId="{8DE80FEA-6A36-46B2-AA91-C621135FFA78}" type="pres">
      <dgm:prSet presAssocID="{451232C6-8DB7-4DCE-B322-A053EAF9DB45}" presName="Accent1" presStyleCnt="0"/>
      <dgm:spPr>
        <a:scene3d>
          <a:camera prst="orthographicFront"/>
          <a:lightRig rig="threePt" dir="t"/>
        </a:scene3d>
        <a:sp3d/>
      </dgm:spPr>
    </dgm:pt>
    <dgm:pt modelId="{02FB661D-1E46-438C-BAAA-E46EEB929AA0}" type="pres">
      <dgm:prSet presAssocID="{451232C6-8DB7-4DCE-B322-A053EAF9DB45}" presName="Accent" presStyleLbl="bgShp" presStyleIdx="0" presStyleCnt="6"/>
      <dgm:spPr>
        <a:scene3d>
          <a:camera prst="orthographicFront"/>
          <a:lightRig rig="threePt" dir="t"/>
        </a:scene3d>
        <a:sp3d/>
      </dgm:spPr>
    </dgm:pt>
    <dgm:pt modelId="{B1657764-8FBA-4A9D-AD4E-112069F422A0}" type="pres">
      <dgm:prSet presAssocID="{451232C6-8DB7-4DCE-B322-A053EAF9DB45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687653C8-F6FF-40E9-A0EC-D4BC1A933137}" type="pres">
      <dgm:prSet presAssocID="{8A1BCDA8-1626-4A1F-AC85-D002ED3B41C4}" presName="Accent2" presStyleCnt="0"/>
      <dgm:spPr>
        <a:scene3d>
          <a:camera prst="orthographicFront"/>
          <a:lightRig rig="threePt" dir="t"/>
        </a:scene3d>
        <a:sp3d/>
      </dgm:spPr>
    </dgm:pt>
    <dgm:pt modelId="{21777771-A0F7-4F1E-AB27-A30D36330B2F}" type="pres">
      <dgm:prSet presAssocID="{8A1BCDA8-1626-4A1F-AC85-D002ED3B41C4}" presName="Accent" presStyleLbl="bgShp" presStyleIdx="1" presStyleCnt="6"/>
      <dgm:spPr>
        <a:effectLst/>
        <a:scene3d>
          <a:camera prst="orthographicFront"/>
          <a:lightRig rig="threePt" dir="t"/>
        </a:scene3d>
        <a:sp3d/>
      </dgm:spPr>
    </dgm:pt>
    <dgm:pt modelId="{82AA80DC-D215-433D-9977-1EC8B3FADF54}" type="pres">
      <dgm:prSet presAssocID="{8A1BCDA8-1626-4A1F-AC85-D002ED3B41C4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B64EC572-9786-4781-AD64-E4111FF690BA}" type="pres">
      <dgm:prSet presAssocID="{019B123A-2427-4DF7-8C9A-06725609E02B}" presName="Accent3" presStyleCnt="0"/>
      <dgm:spPr>
        <a:scene3d>
          <a:camera prst="orthographicFront"/>
          <a:lightRig rig="threePt" dir="t"/>
        </a:scene3d>
        <a:sp3d/>
      </dgm:spPr>
    </dgm:pt>
    <dgm:pt modelId="{3B61965C-E70E-4D51-AAE5-A04A7D4AA5C5}" type="pres">
      <dgm:prSet presAssocID="{019B123A-2427-4DF7-8C9A-06725609E02B}" presName="Accent" presStyleLbl="bgShp" presStyleIdx="2" presStyleCnt="6"/>
      <dgm:spPr>
        <a:effectLst/>
        <a:scene3d>
          <a:camera prst="orthographicFront"/>
          <a:lightRig rig="threePt" dir="t"/>
        </a:scene3d>
        <a:sp3d/>
      </dgm:spPr>
    </dgm:pt>
    <dgm:pt modelId="{6171279C-05C6-45FA-9DE4-13F0A5ACBE08}" type="pres">
      <dgm:prSet presAssocID="{019B123A-2427-4DF7-8C9A-06725609E02B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1AC7AF52-E0C4-43A6-BF5B-98B4A71C29F8}" type="pres">
      <dgm:prSet presAssocID="{2B24DD16-4691-4829-9D39-7E591E917C30}" presName="Accent4" presStyleCnt="0"/>
      <dgm:spPr>
        <a:scene3d>
          <a:camera prst="orthographicFront"/>
          <a:lightRig rig="threePt" dir="t"/>
        </a:scene3d>
        <a:sp3d/>
      </dgm:spPr>
    </dgm:pt>
    <dgm:pt modelId="{A36FD9B3-2AFA-414A-87FF-A926860FC436}" type="pres">
      <dgm:prSet presAssocID="{2B24DD16-4691-4829-9D39-7E591E917C30}" presName="Accent" presStyleLbl="bgShp" presStyleIdx="3" presStyleCnt="6"/>
      <dgm:spPr>
        <a:effectLst/>
        <a:scene3d>
          <a:camera prst="orthographicFront"/>
          <a:lightRig rig="threePt" dir="t"/>
        </a:scene3d>
        <a:sp3d/>
      </dgm:spPr>
    </dgm:pt>
    <dgm:pt modelId="{A1231CF2-2F54-4337-A79E-8C1859C1453E}" type="pres">
      <dgm:prSet presAssocID="{2B24DD16-4691-4829-9D39-7E591E917C30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EB87C5C2-6933-4257-BBB7-C572421A05D3}" type="pres">
      <dgm:prSet presAssocID="{83ABA878-3F0A-4937-839A-7DCD404545AD}" presName="Accent5" presStyleCnt="0"/>
      <dgm:spPr>
        <a:scene3d>
          <a:camera prst="orthographicFront"/>
          <a:lightRig rig="threePt" dir="t"/>
        </a:scene3d>
        <a:sp3d/>
      </dgm:spPr>
    </dgm:pt>
    <dgm:pt modelId="{C9455493-44E1-413A-8023-BC3739169408}" type="pres">
      <dgm:prSet presAssocID="{83ABA878-3F0A-4937-839A-7DCD404545AD}" presName="Accent" presStyleLbl="bgShp" presStyleIdx="4" presStyleCnt="6"/>
      <dgm:spPr>
        <a:effectLst/>
        <a:scene3d>
          <a:camera prst="orthographicFront"/>
          <a:lightRig rig="threePt" dir="t"/>
        </a:scene3d>
        <a:sp3d/>
      </dgm:spPr>
    </dgm:pt>
    <dgm:pt modelId="{46B4883D-2787-4686-BF7A-06F97E2CB7A0}" type="pres">
      <dgm:prSet presAssocID="{83ABA878-3F0A-4937-839A-7DCD404545AD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AA85662F-5C22-4C72-9F5D-65B9805DADEE}" type="pres">
      <dgm:prSet presAssocID="{99E52AE5-D292-4935-975E-EEC5CB8A0E3B}" presName="Accent6" presStyleCnt="0"/>
      <dgm:spPr>
        <a:scene3d>
          <a:camera prst="orthographicFront"/>
          <a:lightRig rig="threePt" dir="t"/>
        </a:scene3d>
        <a:sp3d/>
      </dgm:spPr>
    </dgm:pt>
    <dgm:pt modelId="{264CF5B3-6BF4-4C68-9991-A1DCB845BA59}" type="pres">
      <dgm:prSet presAssocID="{99E52AE5-D292-4935-975E-EEC5CB8A0E3B}" presName="Accent" presStyleLbl="bgShp" presStyleIdx="5" presStyleCnt="6"/>
      <dgm:spPr>
        <a:effectLst/>
        <a:scene3d>
          <a:camera prst="orthographicFront"/>
          <a:lightRig rig="threePt" dir="t"/>
        </a:scene3d>
        <a:sp3d/>
      </dgm:spPr>
    </dgm:pt>
    <dgm:pt modelId="{E2495687-33F8-400E-ADA3-1A4791791CE5}" type="pres">
      <dgm:prSet presAssocID="{99E52AE5-D292-4935-975E-EEC5CB8A0E3B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EAE65B01-AA72-4A84-B569-C3AF53072649}" srcId="{7D3BAA73-4773-4586-B936-88742898A62E}" destId="{A8CFCE7F-B715-4D3E-A9CB-EB79FF1AE6BC}" srcOrd="0" destOrd="0" parTransId="{0B4EB24C-D7F4-4212-9361-4787954C12E8}" sibTransId="{EFDDB335-CF39-4BD3-8C26-5BB9CFE492E2}"/>
    <dgm:cxn modelId="{F28A8606-D382-4DCC-B1C5-E028D85E8BAE}" srcId="{A8CFCE7F-B715-4D3E-A9CB-EB79FF1AE6BC}" destId="{2B24DD16-4691-4829-9D39-7E591E917C30}" srcOrd="3" destOrd="0" parTransId="{8D2C3C4A-2676-45B5-ABC4-D4B8C55FA13F}" sibTransId="{2BF3F04E-2258-4D84-8459-84CACC2B36CE}"/>
    <dgm:cxn modelId="{796BD928-D237-4B04-8EAC-6679FC11BD67}" type="presOf" srcId="{83ABA878-3F0A-4937-839A-7DCD404545AD}" destId="{46B4883D-2787-4686-BF7A-06F97E2CB7A0}" srcOrd="0" destOrd="0" presId="urn:microsoft.com/office/officeart/2011/layout/HexagonRadial"/>
    <dgm:cxn modelId="{937C5C34-B697-42C2-A0CE-49002912196D}" srcId="{A8CFCE7F-B715-4D3E-A9CB-EB79FF1AE6BC}" destId="{99E52AE5-D292-4935-975E-EEC5CB8A0E3B}" srcOrd="5" destOrd="0" parTransId="{74B2EB54-6E71-4943-9608-EBFE7CA0AEAA}" sibTransId="{2CB6FE7E-E170-4ABE-B27E-32FCD3D050BD}"/>
    <dgm:cxn modelId="{291AA53C-C32A-4666-953E-B0B8C03FA7F0}" srcId="{A8CFCE7F-B715-4D3E-A9CB-EB79FF1AE6BC}" destId="{019B123A-2427-4DF7-8C9A-06725609E02B}" srcOrd="2" destOrd="0" parTransId="{9AE65764-CC60-4A6D-8DD4-D208B12C9E5A}" sibTransId="{90BCFA70-F562-49C0-BD05-C9C1C82A30CA}"/>
    <dgm:cxn modelId="{05999940-599E-4607-B3F3-4AF257A3C17E}" type="presOf" srcId="{A8CFCE7F-B715-4D3E-A9CB-EB79FF1AE6BC}" destId="{F56006C5-2930-4431-8C63-FB1B9E7C6F1A}" srcOrd="0" destOrd="0" presId="urn:microsoft.com/office/officeart/2011/layout/HexagonRadial"/>
    <dgm:cxn modelId="{0481BB66-E0B0-47CF-9B91-0240F5348250}" srcId="{A8CFCE7F-B715-4D3E-A9CB-EB79FF1AE6BC}" destId="{8A1BCDA8-1626-4A1F-AC85-D002ED3B41C4}" srcOrd="1" destOrd="0" parTransId="{80FF7E3B-6B25-487D-AD49-2E92923A8D4A}" sibTransId="{D1965AEB-0158-4E3B-9E93-532BA055E51B}"/>
    <dgm:cxn modelId="{5CC15E47-AE22-4063-BC8D-E47D8375EEF4}" srcId="{A8CFCE7F-B715-4D3E-A9CB-EB79FF1AE6BC}" destId="{451232C6-8DB7-4DCE-B322-A053EAF9DB45}" srcOrd="0" destOrd="0" parTransId="{E60C7272-C68A-4906-823D-F37C73071151}" sibTransId="{187586FD-C668-421A-BC40-C4A12AFCC16B}"/>
    <dgm:cxn modelId="{5E06604F-9EB1-490E-84D8-185C439DD642}" type="presOf" srcId="{2B24DD16-4691-4829-9D39-7E591E917C30}" destId="{A1231CF2-2F54-4337-A79E-8C1859C1453E}" srcOrd="0" destOrd="0" presId="urn:microsoft.com/office/officeart/2011/layout/HexagonRadial"/>
    <dgm:cxn modelId="{8322EF99-FD02-45E4-9F71-60D04523F0B4}" srcId="{A8CFCE7F-B715-4D3E-A9CB-EB79FF1AE6BC}" destId="{83ABA878-3F0A-4937-839A-7DCD404545AD}" srcOrd="4" destOrd="0" parTransId="{A49513DD-01F9-4C12-B25F-C2C4A57B2814}" sibTransId="{606A0217-98DB-432D-B0A4-E8C304A90065}"/>
    <dgm:cxn modelId="{919E78B2-5567-4A00-9C53-D5E52ACA4B06}" type="presOf" srcId="{99E52AE5-D292-4935-975E-EEC5CB8A0E3B}" destId="{E2495687-33F8-400E-ADA3-1A4791791CE5}" srcOrd="0" destOrd="0" presId="urn:microsoft.com/office/officeart/2011/layout/HexagonRadial"/>
    <dgm:cxn modelId="{2692CAC5-C757-45A1-AD40-C9FD36DBEF5C}" type="presOf" srcId="{019B123A-2427-4DF7-8C9A-06725609E02B}" destId="{6171279C-05C6-45FA-9DE4-13F0A5ACBE08}" srcOrd="0" destOrd="0" presId="urn:microsoft.com/office/officeart/2011/layout/HexagonRadial"/>
    <dgm:cxn modelId="{C00ABDE4-1D46-412A-9492-09C08E613358}" type="presOf" srcId="{7D3BAA73-4773-4586-B936-88742898A62E}" destId="{A0CFA07F-0DFB-470E-A412-82092CB8BD77}" srcOrd="0" destOrd="0" presId="urn:microsoft.com/office/officeart/2011/layout/HexagonRadial"/>
    <dgm:cxn modelId="{DA8A10FD-978B-422B-BAC1-EC4F5EF24DE2}" type="presOf" srcId="{451232C6-8DB7-4DCE-B322-A053EAF9DB45}" destId="{B1657764-8FBA-4A9D-AD4E-112069F422A0}" srcOrd="0" destOrd="0" presId="urn:microsoft.com/office/officeart/2011/layout/HexagonRadial"/>
    <dgm:cxn modelId="{4D21FEFF-3F25-4218-87F0-B7198923B6B3}" type="presOf" srcId="{8A1BCDA8-1626-4A1F-AC85-D002ED3B41C4}" destId="{82AA80DC-D215-433D-9977-1EC8B3FADF54}" srcOrd="0" destOrd="0" presId="urn:microsoft.com/office/officeart/2011/layout/HexagonRadial"/>
    <dgm:cxn modelId="{78B0CEE1-6D5A-4C5B-AE3A-CD91B87EA200}" type="presParOf" srcId="{A0CFA07F-0DFB-470E-A412-82092CB8BD77}" destId="{F56006C5-2930-4431-8C63-FB1B9E7C6F1A}" srcOrd="0" destOrd="0" presId="urn:microsoft.com/office/officeart/2011/layout/HexagonRadial"/>
    <dgm:cxn modelId="{C4FA3315-740F-4565-AC59-21DFE832B2FA}" type="presParOf" srcId="{A0CFA07F-0DFB-470E-A412-82092CB8BD77}" destId="{8DE80FEA-6A36-46B2-AA91-C621135FFA78}" srcOrd="1" destOrd="0" presId="urn:microsoft.com/office/officeart/2011/layout/HexagonRadial"/>
    <dgm:cxn modelId="{F83BF1F0-9EDA-4E2A-914B-DE543AE03787}" type="presParOf" srcId="{8DE80FEA-6A36-46B2-AA91-C621135FFA78}" destId="{02FB661D-1E46-438C-BAAA-E46EEB929AA0}" srcOrd="0" destOrd="0" presId="urn:microsoft.com/office/officeart/2011/layout/HexagonRadial"/>
    <dgm:cxn modelId="{91117396-1578-403C-A6BD-850BA4603287}" type="presParOf" srcId="{A0CFA07F-0DFB-470E-A412-82092CB8BD77}" destId="{B1657764-8FBA-4A9D-AD4E-112069F422A0}" srcOrd="2" destOrd="0" presId="urn:microsoft.com/office/officeart/2011/layout/HexagonRadial"/>
    <dgm:cxn modelId="{27BF961B-668A-4BD2-BFAF-5CD73E6A9FC1}" type="presParOf" srcId="{A0CFA07F-0DFB-470E-A412-82092CB8BD77}" destId="{687653C8-F6FF-40E9-A0EC-D4BC1A933137}" srcOrd="3" destOrd="0" presId="urn:microsoft.com/office/officeart/2011/layout/HexagonRadial"/>
    <dgm:cxn modelId="{ACF7C63C-583B-4F37-B651-423050C18450}" type="presParOf" srcId="{687653C8-F6FF-40E9-A0EC-D4BC1A933137}" destId="{21777771-A0F7-4F1E-AB27-A30D36330B2F}" srcOrd="0" destOrd="0" presId="urn:microsoft.com/office/officeart/2011/layout/HexagonRadial"/>
    <dgm:cxn modelId="{4F9F796D-8D99-4BF8-9A5E-878E91D4CDB1}" type="presParOf" srcId="{A0CFA07F-0DFB-470E-A412-82092CB8BD77}" destId="{82AA80DC-D215-433D-9977-1EC8B3FADF54}" srcOrd="4" destOrd="0" presId="urn:microsoft.com/office/officeart/2011/layout/HexagonRadial"/>
    <dgm:cxn modelId="{ADFAAAE6-0D2A-4FBD-99D0-450B425F2263}" type="presParOf" srcId="{A0CFA07F-0DFB-470E-A412-82092CB8BD77}" destId="{B64EC572-9786-4781-AD64-E4111FF690BA}" srcOrd="5" destOrd="0" presId="urn:microsoft.com/office/officeart/2011/layout/HexagonRadial"/>
    <dgm:cxn modelId="{913DE5FB-730E-4217-BD1F-C8E4AE353FCC}" type="presParOf" srcId="{B64EC572-9786-4781-AD64-E4111FF690BA}" destId="{3B61965C-E70E-4D51-AAE5-A04A7D4AA5C5}" srcOrd="0" destOrd="0" presId="urn:microsoft.com/office/officeart/2011/layout/HexagonRadial"/>
    <dgm:cxn modelId="{96EB1F06-E431-488A-B349-B95ED23AB742}" type="presParOf" srcId="{A0CFA07F-0DFB-470E-A412-82092CB8BD77}" destId="{6171279C-05C6-45FA-9DE4-13F0A5ACBE08}" srcOrd="6" destOrd="0" presId="urn:microsoft.com/office/officeart/2011/layout/HexagonRadial"/>
    <dgm:cxn modelId="{3AA213BC-3172-4578-8CEC-4AE5AE1B8AF5}" type="presParOf" srcId="{A0CFA07F-0DFB-470E-A412-82092CB8BD77}" destId="{1AC7AF52-E0C4-43A6-BF5B-98B4A71C29F8}" srcOrd="7" destOrd="0" presId="urn:microsoft.com/office/officeart/2011/layout/HexagonRadial"/>
    <dgm:cxn modelId="{4A07E9A9-A11F-44D8-AB8C-7EF8CE4EC781}" type="presParOf" srcId="{1AC7AF52-E0C4-43A6-BF5B-98B4A71C29F8}" destId="{A36FD9B3-2AFA-414A-87FF-A926860FC436}" srcOrd="0" destOrd="0" presId="urn:microsoft.com/office/officeart/2011/layout/HexagonRadial"/>
    <dgm:cxn modelId="{A5424DF0-D6D8-4BF0-A391-5A44C0F86726}" type="presParOf" srcId="{A0CFA07F-0DFB-470E-A412-82092CB8BD77}" destId="{A1231CF2-2F54-4337-A79E-8C1859C1453E}" srcOrd="8" destOrd="0" presId="urn:microsoft.com/office/officeart/2011/layout/HexagonRadial"/>
    <dgm:cxn modelId="{BB0E5FD4-5B0B-458E-B1FD-77102C763787}" type="presParOf" srcId="{A0CFA07F-0DFB-470E-A412-82092CB8BD77}" destId="{EB87C5C2-6933-4257-BBB7-C572421A05D3}" srcOrd="9" destOrd="0" presId="urn:microsoft.com/office/officeart/2011/layout/HexagonRadial"/>
    <dgm:cxn modelId="{8C9A9CDF-5953-47BD-B57A-9737A94C09C9}" type="presParOf" srcId="{EB87C5C2-6933-4257-BBB7-C572421A05D3}" destId="{C9455493-44E1-413A-8023-BC3739169408}" srcOrd="0" destOrd="0" presId="urn:microsoft.com/office/officeart/2011/layout/HexagonRadial"/>
    <dgm:cxn modelId="{48ECF594-3FDB-4225-9F91-AD62F899DEC4}" type="presParOf" srcId="{A0CFA07F-0DFB-470E-A412-82092CB8BD77}" destId="{46B4883D-2787-4686-BF7A-06F97E2CB7A0}" srcOrd="10" destOrd="0" presId="urn:microsoft.com/office/officeart/2011/layout/HexagonRadial"/>
    <dgm:cxn modelId="{C52E4BA1-0148-4F0E-89E7-61CA5ADD6EEF}" type="presParOf" srcId="{A0CFA07F-0DFB-470E-A412-82092CB8BD77}" destId="{AA85662F-5C22-4C72-9F5D-65B9805DADEE}" srcOrd="11" destOrd="0" presId="urn:microsoft.com/office/officeart/2011/layout/HexagonRadial"/>
    <dgm:cxn modelId="{85981C8C-F127-42A8-958B-064F70F3FA64}" type="presParOf" srcId="{AA85662F-5C22-4C72-9F5D-65B9805DADEE}" destId="{264CF5B3-6BF4-4C68-9991-A1DCB845BA59}" srcOrd="0" destOrd="0" presId="urn:microsoft.com/office/officeart/2011/layout/HexagonRadial"/>
    <dgm:cxn modelId="{E3EBB358-0E6B-4E22-BCF9-348387A49C5F}" type="presParOf" srcId="{A0CFA07F-0DFB-470E-A412-82092CB8BD77}" destId="{E2495687-33F8-400E-ADA3-1A4791791CE5}" srcOrd="12" destOrd="0" presId="urn:microsoft.com/office/officeart/2011/layout/HexagonRadial"/>
  </dgm:cxnLst>
  <dgm:bg>
    <a:noFill/>
    <a:effectLst>
      <a:innerShdw blurRad="63500" dist="50800" dir="5400000">
        <a:schemeClr val="accent2">
          <a:alpha val="50000"/>
        </a:schemeClr>
      </a:innerShdw>
      <a:softEdge rad="203200"/>
    </a:effectLst>
  </dgm:bg>
  <dgm:whole>
    <a:ln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006C5-2930-4431-8C63-FB1B9E7C6F1A}">
      <dsp:nvSpPr>
        <dsp:cNvPr id="0" name=""/>
        <dsp:cNvSpPr/>
      </dsp:nvSpPr>
      <dsp:spPr>
        <a:xfrm>
          <a:off x="2718851" y="1521510"/>
          <a:ext cx="1933906" cy="1672907"/>
        </a:xfrm>
        <a:prstGeom prst="hexagon">
          <a:avLst>
            <a:gd name="adj" fmla="val 28570"/>
            <a:gd name="vf" fmla="val 115470"/>
          </a:avLst>
        </a:prstGeom>
        <a:solidFill>
          <a:schemeClr val="accent5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accent4"/>
              </a:solidFill>
            </a:rPr>
            <a:t>Monitoring and Tracking Progress</a:t>
          </a:r>
        </a:p>
      </dsp:txBody>
      <dsp:txXfrm>
        <a:off x="3039326" y="1798734"/>
        <a:ext cx="1292956" cy="1118459"/>
      </dsp:txXfrm>
    </dsp:sp>
    <dsp:sp modelId="{21777771-A0F7-4F1E-AB27-A30D36330B2F}">
      <dsp:nvSpPr>
        <dsp:cNvPr id="0" name=""/>
        <dsp:cNvSpPr/>
      </dsp:nvSpPr>
      <dsp:spPr>
        <a:xfrm>
          <a:off x="3929848" y="721137"/>
          <a:ext cx="729657" cy="6286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657764-8FBA-4A9D-AD4E-112069F422A0}">
      <dsp:nvSpPr>
        <dsp:cNvPr id="0" name=""/>
        <dsp:cNvSpPr/>
      </dsp:nvSpPr>
      <dsp:spPr>
        <a:xfrm>
          <a:off x="2896992" y="0"/>
          <a:ext cx="1584822" cy="137105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</a:rPr>
            <a:t>Investment Management</a:t>
          </a:r>
        </a:p>
      </dsp:txBody>
      <dsp:txXfrm>
        <a:off x="3159631" y="227213"/>
        <a:ext cx="1059544" cy="916631"/>
      </dsp:txXfrm>
    </dsp:sp>
    <dsp:sp modelId="{3B61965C-E70E-4D51-AAE5-A04A7D4AA5C5}">
      <dsp:nvSpPr>
        <dsp:cNvPr id="0" name=""/>
        <dsp:cNvSpPr/>
      </dsp:nvSpPr>
      <dsp:spPr>
        <a:xfrm>
          <a:off x="4781414" y="1896464"/>
          <a:ext cx="729657" cy="6286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AA80DC-D215-433D-9977-1EC8B3FADF54}">
      <dsp:nvSpPr>
        <dsp:cNvPr id="0" name=""/>
        <dsp:cNvSpPr/>
      </dsp:nvSpPr>
      <dsp:spPr>
        <a:xfrm>
          <a:off x="4350458" y="843292"/>
          <a:ext cx="1584822" cy="137105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Financial</a:t>
          </a:r>
          <a:r>
            <a:rPr lang="en-US" sz="1600" b="1" kern="1200" dirty="0">
              <a:solidFill>
                <a:schemeClr val="bg1"/>
              </a:solidFill>
            </a:rPr>
            <a:t> Planning</a:t>
          </a:r>
        </a:p>
      </dsp:txBody>
      <dsp:txXfrm>
        <a:off x="4613097" y="1070505"/>
        <a:ext cx="1059544" cy="916631"/>
      </dsp:txXfrm>
    </dsp:sp>
    <dsp:sp modelId="{A36FD9B3-2AFA-414A-87FF-A926860FC436}">
      <dsp:nvSpPr>
        <dsp:cNvPr id="0" name=""/>
        <dsp:cNvSpPr/>
      </dsp:nvSpPr>
      <dsp:spPr>
        <a:xfrm>
          <a:off x="4189861" y="3223187"/>
          <a:ext cx="729657" cy="6286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71279C-05C6-45FA-9DE4-13F0A5ACBE08}">
      <dsp:nvSpPr>
        <dsp:cNvPr id="0" name=""/>
        <dsp:cNvSpPr/>
      </dsp:nvSpPr>
      <dsp:spPr>
        <a:xfrm>
          <a:off x="4350458" y="2501106"/>
          <a:ext cx="1584822" cy="137105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</a:rPr>
            <a:t>Will &amp; Estate</a:t>
          </a:r>
        </a:p>
      </dsp:txBody>
      <dsp:txXfrm>
        <a:off x="4613097" y="2728319"/>
        <a:ext cx="1059544" cy="916631"/>
      </dsp:txXfrm>
    </dsp:sp>
    <dsp:sp modelId="{C9455493-44E1-413A-8023-BC3739169408}">
      <dsp:nvSpPr>
        <dsp:cNvPr id="0" name=""/>
        <dsp:cNvSpPr/>
      </dsp:nvSpPr>
      <dsp:spPr>
        <a:xfrm>
          <a:off x="2722450" y="3360906"/>
          <a:ext cx="729657" cy="6286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231CF2-2F54-4337-A79E-8C1859C1453E}">
      <dsp:nvSpPr>
        <dsp:cNvPr id="0" name=""/>
        <dsp:cNvSpPr/>
      </dsp:nvSpPr>
      <dsp:spPr>
        <a:xfrm>
          <a:off x="2896992" y="3345342"/>
          <a:ext cx="1584822" cy="137105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Business Solutions</a:t>
          </a:r>
        </a:p>
      </dsp:txBody>
      <dsp:txXfrm>
        <a:off x="3159631" y="3572555"/>
        <a:ext cx="1059544" cy="916631"/>
      </dsp:txXfrm>
    </dsp:sp>
    <dsp:sp modelId="{264CF5B3-6BF4-4C68-9991-A1DCB845BA59}">
      <dsp:nvSpPr>
        <dsp:cNvPr id="0" name=""/>
        <dsp:cNvSpPr/>
      </dsp:nvSpPr>
      <dsp:spPr>
        <a:xfrm>
          <a:off x="1856938" y="2186051"/>
          <a:ext cx="729657" cy="6286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B4883D-2787-4686-BF7A-06F97E2CB7A0}">
      <dsp:nvSpPr>
        <dsp:cNvPr id="0" name=""/>
        <dsp:cNvSpPr/>
      </dsp:nvSpPr>
      <dsp:spPr>
        <a:xfrm>
          <a:off x="1436778" y="2502050"/>
          <a:ext cx="1584822" cy="137105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Risk Management and Insurance</a:t>
          </a:r>
        </a:p>
      </dsp:txBody>
      <dsp:txXfrm>
        <a:off x="1699417" y="2729263"/>
        <a:ext cx="1059544" cy="916631"/>
      </dsp:txXfrm>
    </dsp:sp>
    <dsp:sp modelId="{E2495687-33F8-400E-ADA3-1A4791791CE5}">
      <dsp:nvSpPr>
        <dsp:cNvPr id="0" name=""/>
        <dsp:cNvSpPr/>
      </dsp:nvSpPr>
      <dsp:spPr>
        <a:xfrm>
          <a:off x="1436778" y="841405"/>
          <a:ext cx="1584822" cy="1371057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Trust Account Solutions</a:t>
          </a:r>
        </a:p>
      </dsp:txBody>
      <dsp:txXfrm>
        <a:off x="1699417" y="1068618"/>
        <a:ext cx="1059544" cy="916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01839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84494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71324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3656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965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1674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19129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7007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8899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624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1551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475B4-3707-49F1-B08E-AE80B9D0F4ED}" type="datetimeFigureOut">
              <a:rPr lang="fr-CA" smtClean="0"/>
              <a:t>2024-02-02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DB5DD-7894-4AA3-A655-84B849F0F15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6575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BADEA92-A459-D0DB-9CE7-9879A5B65FD5}"/>
              </a:ext>
            </a:extLst>
          </p:cNvPr>
          <p:cNvGraphicFramePr/>
          <p:nvPr/>
        </p:nvGraphicFramePr>
        <p:xfrm>
          <a:off x="2015222" y="694500"/>
          <a:ext cx="7372059" cy="471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8231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C1DB16D7-740B-4A50-8BE9-295AB22FD732}" vid="{04363943-F36F-41C6-9106-2C537B64F32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Royal Bank of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Xiao, David</dc:creator>
  <cp:lastModifiedBy>Xiao, David</cp:lastModifiedBy>
  <cp:revision>1</cp:revision>
  <dcterms:created xsi:type="dcterms:W3CDTF">2024-02-02T18:21:22Z</dcterms:created>
  <dcterms:modified xsi:type="dcterms:W3CDTF">2024-02-02T18:21:48Z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8f99e99-9b44-4087-9344-0482001c1f1a_Enabled">
    <vt:lpwstr>true</vt:lpwstr>
  </property>
  <property fmtid="{D5CDD505-2E9C-101B-9397-08002B2CF9AE}" pid="3" name="MSIP_Label_b8f99e99-9b44-4087-9344-0482001c1f1a_Method">
    <vt:lpwstr>Privileged</vt:lpwstr>
  </property>
  <property fmtid="{D5CDD505-2E9C-101B-9397-08002B2CF9AE}" pid="4" name="MSIP_Label_b8f99e99-9b44-4087-9344-0482001c1f1a_SiteId">
    <vt:lpwstr>9323b596-236d-4890-bed3-60232a849027</vt:lpwstr>
  </property>
  <property fmtid="{D5CDD505-2E9C-101B-9397-08002B2CF9AE}" pid="5" name="Classification">
    <vt:lpwstr>TT_Public</vt:lpwstr>
  </property>
</Properties>
</file>